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42"/>
  </p:notesMasterIdLst>
  <p:sldIdLst>
    <p:sldId id="257" r:id="rId6"/>
    <p:sldId id="271" r:id="rId7"/>
    <p:sldId id="318" r:id="rId8"/>
    <p:sldId id="337" r:id="rId9"/>
    <p:sldId id="319" r:id="rId10"/>
    <p:sldId id="325" r:id="rId11"/>
    <p:sldId id="326" r:id="rId12"/>
    <p:sldId id="361" r:id="rId13"/>
    <p:sldId id="362" r:id="rId14"/>
    <p:sldId id="338" r:id="rId15"/>
    <p:sldId id="363" r:id="rId16"/>
    <p:sldId id="339" r:id="rId17"/>
    <p:sldId id="340" r:id="rId18"/>
    <p:sldId id="341" r:id="rId19"/>
    <p:sldId id="344" r:id="rId20"/>
    <p:sldId id="347" r:id="rId21"/>
    <p:sldId id="348" r:id="rId22"/>
    <p:sldId id="349" r:id="rId23"/>
    <p:sldId id="354" r:id="rId24"/>
    <p:sldId id="343" r:id="rId25"/>
    <p:sldId id="365" r:id="rId26"/>
    <p:sldId id="366" r:id="rId27"/>
    <p:sldId id="346" r:id="rId28"/>
    <p:sldId id="355" r:id="rId29"/>
    <p:sldId id="352" r:id="rId30"/>
    <p:sldId id="356" r:id="rId31"/>
    <p:sldId id="357" r:id="rId32"/>
    <p:sldId id="358" r:id="rId33"/>
    <p:sldId id="359" r:id="rId34"/>
    <p:sldId id="360" r:id="rId35"/>
    <p:sldId id="353" r:id="rId36"/>
    <p:sldId id="351" r:id="rId37"/>
    <p:sldId id="324" r:id="rId38"/>
    <p:sldId id="342" r:id="rId39"/>
    <p:sldId id="364" r:id="rId40"/>
    <p:sldId id="266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1"/>
            <p14:sldId id="318"/>
            <p14:sldId id="337"/>
            <p14:sldId id="319"/>
            <p14:sldId id="325"/>
            <p14:sldId id="326"/>
            <p14:sldId id="361"/>
            <p14:sldId id="362"/>
            <p14:sldId id="338"/>
            <p14:sldId id="363"/>
            <p14:sldId id="339"/>
            <p14:sldId id="340"/>
            <p14:sldId id="341"/>
            <p14:sldId id="344"/>
            <p14:sldId id="347"/>
            <p14:sldId id="348"/>
            <p14:sldId id="349"/>
            <p14:sldId id="354"/>
            <p14:sldId id="343"/>
            <p14:sldId id="365"/>
            <p14:sldId id="366"/>
            <p14:sldId id="346"/>
            <p14:sldId id="355"/>
            <p14:sldId id="352"/>
            <p14:sldId id="356"/>
            <p14:sldId id="357"/>
            <p14:sldId id="358"/>
            <p14:sldId id="359"/>
            <p14:sldId id="360"/>
            <p14:sldId id="353"/>
            <p14:sldId id="351"/>
            <p14:sldId id="324"/>
            <p14:sldId id="342"/>
            <p14:sldId id="364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Deck" initials="SD" lastIdx="1" clrIdx="0">
    <p:extLst>
      <p:ext uri="{19B8F6BF-5375-455C-9EA6-DF929625EA0E}">
        <p15:presenceInfo xmlns:p15="http://schemas.microsoft.com/office/powerpoint/2012/main" userId="d0abce2a322c4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85901" autoAdjust="0"/>
  </p:normalViewPr>
  <p:slideViewPr>
    <p:cSldViewPr snapToGrid="0" snapToObjects="1">
      <p:cViewPr varScale="1">
        <p:scale>
          <a:sx n="124" d="100"/>
          <a:sy n="124" d="100"/>
        </p:scale>
        <p:origin x="531" y="69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Deck" userId="d0abce2a322c43a5" providerId="LiveId" clId="{282D7136-C7DF-4E79-B07B-8131BFA6EAAA}"/>
    <pc:docChg chg="custSel addSld delSld modSld modSection">
      <pc:chgData name="Stephen Deck" userId="d0abce2a322c43a5" providerId="LiveId" clId="{282D7136-C7DF-4E79-B07B-8131BFA6EAAA}" dt="2019-03-10T03:34:42.223" v="2852" actId="14100"/>
      <pc:docMkLst>
        <pc:docMk/>
      </pc:docMkLst>
      <pc:sldChg chg="modSp">
        <pc:chgData name="Stephen Deck" userId="d0abce2a322c43a5" providerId="LiveId" clId="{282D7136-C7DF-4E79-B07B-8131BFA6EAAA}" dt="2019-03-09T02:32:15.463" v="37" actId="20577"/>
        <pc:sldMkLst>
          <pc:docMk/>
          <pc:sldMk cId="1572080917" sldId="257"/>
        </pc:sldMkLst>
        <pc:spChg chg="mod">
          <ac:chgData name="Stephen Deck" userId="d0abce2a322c43a5" providerId="LiveId" clId="{282D7136-C7DF-4E79-B07B-8131BFA6EAAA}" dt="2019-03-09T02:32:15.463" v="37" actId="20577"/>
          <ac:spMkLst>
            <pc:docMk/>
            <pc:sldMk cId="1572080917" sldId="257"/>
            <ac:spMk id="5" creationId="{00000000-0000-0000-0000-000000000000}"/>
          </ac:spMkLst>
        </pc:spChg>
      </pc:sldChg>
      <pc:sldChg chg="modSp">
        <pc:chgData name="Stephen Deck" userId="d0abce2a322c43a5" providerId="LiveId" clId="{282D7136-C7DF-4E79-B07B-8131BFA6EAAA}" dt="2019-03-09T03:21:11.310" v="810" actId="20577"/>
        <pc:sldMkLst>
          <pc:docMk/>
          <pc:sldMk cId="898183850" sldId="271"/>
        </pc:sldMkLst>
        <pc:spChg chg="mod">
          <ac:chgData name="Stephen Deck" userId="d0abce2a322c43a5" providerId="LiveId" clId="{282D7136-C7DF-4E79-B07B-8131BFA6EAAA}" dt="2019-03-09T03:21:11.310" v="810" actId="20577"/>
          <ac:spMkLst>
            <pc:docMk/>
            <pc:sldMk cId="898183850" sldId="271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09T02:49:18.340" v="132" actId="20577"/>
          <ac:spMkLst>
            <pc:docMk/>
            <pc:sldMk cId="898183850" sldId="271"/>
            <ac:spMk id="3" creationId="{00000000-0000-0000-0000-000000000000}"/>
          </ac:spMkLst>
        </pc:spChg>
      </pc:sldChg>
      <pc:sldChg chg="addSp modSp">
        <pc:chgData name="Stephen Deck" userId="d0abce2a322c43a5" providerId="LiveId" clId="{282D7136-C7DF-4E79-B07B-8131BFA6EAAA}" dt="2019-03-09T03:27:21.247" v="1090" actId="14100"/>
        <pc:sldMkLst>
          <pc:docMk/>
          <pc:sldMk cId="1138351071" sldId="318"/>
        </pc:sldMkLst>
        <pc:spChg chg="mod">
          <ac:chgData name="Stephen Deck" userId="d0abce2a322c43a5" providerId="LiveId" clId="{282D7136-C7DF-4E79-B07B-8131BFA6EAAA}" dt="2019-03-09T03:21:01.462" v="802" actId="20577"/>
          <ac:spMkLst>
            <pc:docMk/>
            <pc:sldMk cId="1138351071" sldId="318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09T03:27:21.247" v="1090" actId="14100"/>
          <ac:spMkLst>
            <pc:docMk/>
            <pc:sldMk cId="1138351071" sldId="318"/>
            <ac:spMk id="3" creationId="{00000000-0000-0000-0000-000000000000}"/>
          </ac:spMkLst>
        </pc:spChg>
        <pc:picChg chg="add mod">
          <ac:chgData name="Stephen Deck" userId="d0abce2a322c43a5" providerId="LiveId" clId="{282D7136-C7DF-4E79-B07B-8131BFA6EAAA}" dt="2019-03-09T03:09:30.096" v="302" actId="1076"/>
          <ac:picMkLst>
            <pc:docMk/>
            <pc:sldMk cId="1138351071" sldId="318"/>
            <ac:picMk id="5" creationId="{A4040CAB-C0CA-4AB5-8F83-E57A2EB03F59}"/>
          </ac:picMkLst>
        </pc:picChg>
      </pc:sldChg>
      <pc:sldChg chg="delSp modSp">
        <pc:chgData name="Stephen Deck" userId="d0abce2a322c43a5" providerId="LiveId" clId="{282D7136-C7DF-4E79-B07B-8131BFA6EAAA}" dt="2019-03-09T03:20:56.009" v="794" actId="20577"/>
        <pc:sldMkLst>
          <pc:docMk/>
          <pc:sldMk cId="675997769" sldId="319"/>
        </pc:sldMkLst>
        <pc:spChg chg="mod">
          <ac:chgData name="Stephen Deck" userId="d0abce2a322c43a5" providerId="LiveId" clId="{282D7136-C7DF-4E79-B07B-8131BFA6EAAA}" dt="2019-03-09T03:20:56.009" v="794" actId="20577"/>
          <ac:spMkLst>
            <pc:docMk/>
            <pc:sldMk cId="675997769" sldId="319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09T03:12:35.562" v="473" actId="20577"/>
          <ac:spMkLst>
            <pc:docMk/>
            <pc:sldMk cId="675997769" sldId="319"/>
            <ac:spMk id="3" creationId="{00000000-0000-0000-0000-000000000000}"/>
          </ac:spMkLst>
        </pc:spChg>
        <pc:spChg chg="del">
          <ac:chgData name="Stephen Deck" userId="d0abce2a322c43a5" providerId="LiveId" clId="{282D7136-C7DF-4E79-B07B-8131BFA6EAAA}" dt="2019-03-09T03:10:19.179" v="339" actId="478"/>
          <ac:spMkLst>
            <pc:docMk/>
            <pc:sldMk cId="675997769" sldId="319"/>
            <ac:spMk id="5" creationId="{868FBD70-41F2-4BC6-801E-27CBE8062CE3}"/>
          </ac:spMkLst>
        </pc:spChg>
      </pc:sldChg>
      <pc:sldChg chg="modSp">
        <pc:chgData name="Stephen Deck" userId="d0abce2a322c43a5" providerId="LiveId" clId="{282D7136-C7DF-4E79-B07B-8131BFA6EAAA}" dt="2019-03-10T01:33:49.594" v="2182" actId="20577"/>
        <pc:sldMkLst>
          <pc:docMk/>
          <pc:sldMk cId="203871894" sldId="324"/>
        </pc:sldMkLst>
        <pc:spChg chg="mod">
          <ac:chgData name="Stephen Deck" userId="d0abce2a322c43a5" providerId="LiveId" clId="{282D7136-C7DF-4E79-B07B-8131BFA6EAAA}" dt="2019-03-10T00:51:14.367" v="1910" actId="20577"/>
          <ac:spMkLst>
            <pc:docMk/>
            <pc:sldMk cId="203871894" sldId="324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1:33:49.594" v="2182" actId="20577"/>
          <ac:spMkLst>
            <pc:docMk/>
            <pc:sldMk cId="203871894" sldId="324"/>
            <ac:spMk id="3" creationId="{00000000-0000-0000-0000-000000000000}"/>
          </ac:spMkLst>
        </pc:spChg>
      </pc:sldChg>
      <pc:sldChg chg="modSp">
        <pc:chgData name="Stephen Deck" userId="d0abce2a322c43a5" providerId="LiveId" clId="{282D7136-C7DF-4E79-B07B-8131BFA6EAAA}" dt="2019-03-09T22:59:28.730" v="1235" actId="20577"/>
        <pc:sldMkLst>
          <pc:docMk/>
          <pc:sldMk cId="3470233898" sldId="325"/>
        </pc:sldMkLst>
        <pc:spChg chg="mod">
          <ac:chgData name="Stephen Deck" userId="d0abce2a322c43a5" providerId="LiveId" clId="{282D7136-C7DF-4E79-B07B-8131BFA6EAAA}" dt="2019-03-09T22:59:28.730" v="1235" actId="20577"/>
          <ac:spMkLst>
            <pc:docMk/>
            <pc:sldMk cId="3470233898" sldId="325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09T03:24:05.849" v="1007" actId="20577"/>
          <ac:spMkLst>
            <pc:docMk/>
            <pc:sldMk cId="3470233898" sldId="325"/>
            <ac:spMk id="3" creationId="{00000000-0000-0000-0000-000000000000}"/>
          </ac:spMkLst>
        </pc:spChg>
      </pc:sldChg>
      <pc:sldChg chg="modSp">
        <pc:chgData name="Stephen Deck" userId="d0abce2a322c43a5" providerId="LiveId" clId="{282D7136-C7DF-4E79-B07B-8131BFA6EAAA}" dt="2019-03-10T00:23:46.811" v="1569" actId="20577"/>
        <pc:sldMkLst>
          <pc:docMk/>
          <pc:sldMk cId="1469311168" sldId="326"/>
        </pc:sldMkLst>
        <pc:spChg chg="mod">
          <ac:chgData name="Stephen Deck" userId="d0abce2a322c43a5" providerId="LiveId" clId="{282D7136-C7DF-4E79-B07B-8131BFA6EAAA}" dt="2019-03-09T13:24:59.135" v="1110" actId="20577"/>
          <ac:spMkLst>
            <pc:docMk/>
            <pc:sldMk cId="1469311168" sldId="326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0:23:46.811" v="1569" actId="20577"/>
          <ac:spMkLst>
            <pc:docMk/>
            <pc:sldMk cId="1469311168" sldId="326"/>
            <ac:spMk id="3" creationId="{00000000-0000-0000-0000-000000000000}"/>
          </ac:spMkLst>
        </pc:spChg>
      </pc:sldChg>
      <pc:sldChg chg="addSp delSp modSp add">
        <pc:chgData name="Stephen Deck" userId="d0abce2a322c43a5" providerId="LiveId" clId="{282D7136-C7DF-4E79-B07B-8131BFA6EAAA}" dt="2019-03-09T03:44:44.209" v="1097" actId="1076"/>
        <pc:sldMkLst>
          <pc:docMk/>
          <pc:sldMk cId="2737785627" sldId="337"/>
        </pc:sldMkLst>
        <pc:spChg chg="del">
          <ac:chgData name="Stephen Deck" userId="d0abce2a322c43a5" providerId="LiveId" clId="{282D7136-C7DF-4E79-B07B-8131BFA6EAAA}" dt="2019-03-09T03:41:23.592" v="1092" actId="478"/>
          <ac:spMkLst>
            <pc:docMk/>
            <pc:sldMk cId="2737785627" sldId="337"/>
            <ac:spMk id="3" creationId="{00000000-0000-0000-0000-000000000000}"/>
          </ac:spMkLst>
        </pc:spChg>
        <pc:spChg chg="add del mod">
          <ac:chgData name="Stephen Deck" userId="d0abce2a322c43a5" providerId="LiveId" clId="{282D7136-C7DF-4E79-B07B-8131BFA6EAAA}" dt="2019-03-09T03:41:25.775" v="1093" actId="478"/>
          <ac:spMkLst>
            <pc:docMk/>
            <pc:sldMk cId="2737785627" sldId="337"/>
            <ac:spMk id="7" creationId="{8E5A3F27-FB34-4E6B-98A9-ECD27B5E39D5}"/>
          </ac:spMkLst>
        </pc:spChg>
        <pc:picChg chg="del">
          <ac:chgData name="Stephen Deck" userId="d0abce2a322c43a5" providerId="LiveId" clId="{282D7136-C7DF-4E79-B07B-8131BFA6EAAA}" dt="2019-03-09T03:41:28.135" v="1094" actId="478"/>
          <ac:picMkLst>
            <pc:docMk/>
            <pc:sldMk cId="2737785627" sldId="337"/>
            <ac:picMk id="5" creationId="{A4040CAB-C0CA-4AB5-8F83-E57A2EB03F59}"/>
          </ac:picMkLst>
        </pc:picChg>
        <pc:picChg chg="add mod">
          <ac:chgData name="Stephen Deck" userId="d0abce2a322c43a5" providerId="LiveId" clId="{282D7136-C7DF-4E79-B07B-8131BFA6EAAA}" dt="2019-03-09T03:44:44.209" v="1097" actId="1076"/>
          <ac:picMkLst>
            <pc:docMk/>
            <pc:sldMk cId="2737785627" sldId="337"/>
            <ac:picMk id="8" creationId="{60FE58F7-449E-4083-A24F-A324619A9B29}"/>
          </ac:picMkLst>
        </pc:picChg>
      </pc:sldChg>
      <pc:sldChg chg="modSp add">
        <pc:chgData name="Stephen Deck" userId="d0abce2a322c43a5" providerId="LiveId" clId="{282D7136-C7DF-4E79-B07B-8131BFA6EAAA}" dt="2019-03-10T00:09:08.756" v="1502" actId="20577"/>
        <pc:sldMkLst>
          <pc:docMk/>
          <pc:sldMk cId="724569488" sldId="338"/>
        </pc:sldMkLst>
        <pc:spChg chg="mod">
          <ac:chgData name="Stephen Deck" userId="d0abce2a322c43a5" providerId="LiveId" clId="{282D7136-C7DF-4E79-B07B-8131BFA6EAAA}" dt="2019-03-09T23:30:04.196" v="1376" actId="20577"/>
          <ac:spMkLst>
            <pc:docMk/>
            <pc:sldMk cId="724569488" sldId="338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0:09:08.756" v="1502" actId="20577"/>
          <ac:spMkLst>
            <pc:docMk/>
            <pc:sldMk cId="724569488" sldId="338"/>
            <ac:spMk id="3" creationId="{00000000-0000-0000-0000-000000000000}"/>
          </ac:spMkLst>
        </pc:spChg>
      </pc:sldChg>
      <pc:sldChg chg="modSp add">
        <pc:chgData name="Stephen Deck" userId="d0abce2a322c43a5" providerId="LiveId" clId="{282D7136-C7DF-4E79-B07B-8131BFA6EAAA}" dt="2019-03-10T00:38:51.288" v="1731" actId="6549"/>
        <pc:sldMkLst>
          <pc:docMk/>
          <pc:sldMk cId="2168707605" sldId="339"/>
        </pc:sldMkLst>
        <pc:spChg chg="mod">
          <ac:chgData name="Stephen Deck" userId="d0abce2a322c43a5" providerId="LiveId" clId="{282D7136-C7DF-4E79-B07B-8131BFA6EAAA}" dt="2019-03-10T00:38:51.288" v="1731" actId="6549"/>
          <ac:spMkLst>
            <pc:docMk/>
            <pc:sldMk cId="2168707605" sldId="339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0:37:07.380" v="1646" actId="6549"/>
          <ac:spMkLst>
            <pc:docMk/>
            <pc:sldMk cId="2168707605" sldId="339"/>
            <ac:spMk id="3" creationId="{00000000-0000-0000-0000-000000000000}"/>
          </ac:spMkLst>
        </pc:spChg>
      </pc:sldChg>
      <pc:sldChg chg="modSp add">
        <pc:chgData name="Stephen Deck" userId="d0abce2a322c43a5" providerId="LiveId" clId="{282D7136-C7DF-4E79-B07B-8131BFA6EAAA}" dt="2019-03-10T00:38:48.234" v="1730" actId="6549"/>
        <pc:sldMkLst>
          <pc:docMk/>
          <pc:sldMk cId="1931982286" sldId="340"/>
        </pc:sldMkLst>
        <pc:spChg chg="mod">
          <ac:chgData name="Stephen Deck" userId="d0abce2a322c43a5" providerId="LiveId" clId="{282D7136-C7DF-4E79-B07B-8131BFA6EAAA}" dt="2019-03-10T00:38:48.234" v="1730" actId="6549"/>
          <ac:spMkLst>
            <pc:docMk/>
            <pc:sldMk cId="1931982286" sldId="340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0:38:38.654" v="1729" actId="20577"/>
          <ac:spMkLst>
            <pc:docMk/>
            <pc:sldMk cId="1931982286" sldId="340"/>
            <ac:spMk id="3" creationId="{00000000-0000-0000-0000-000000000000}"/>
          </ac:spMkLst>
        </pc:spChg>
      </pc:sldChg>
      <pc:sldChg chg="addSp delSp modSp add">
        <pc:chgData name="Stephen Deck" userId="d0abce2a322c43a5" providerId="LiveId" clId="{282D7136-C7DF-4E79-B07B-8131BFA6EAAA}" dt="2019-03-10T02:02:21.575" v="2338" actId="20577"/>
        <pc:sldMkLst>
          <pc:docMk/>
          <pc:sldMk cId="742408743" sldId="341"/>
        </pc:sldMkLst>
        <pc:spChg chg="mod">
          <ac:chgData name="Stephen Deck" userId="d0abce2a322c43a5" providerId="LiveId" clId="{282D7136-C7DF-4E79-B07B-8131BFA6EAAA}" dt="2019-03-10T01:36:00.705" v="2191" actId="20577"/>
          <ac:spMkLst>
            <pc:docMk/>
            <pc:sldMk cId="742408743" sldId="341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2:02:21.575" v="2338" actId="20577"/>
          <ac:spMkLst>
            <pc:docMk/>
            <pc:sldMk cId="742408743" sldId="341"/>
            <ac:spMk id="3" creationId="{00000000-0000-0000-0000-000000000000}"/>
          </ac:spMkLst>
        </pc:spChg>
        <pc:spChg chg="add del">
          <ac:chgData name="Stephen Deck" userId="d0abce2a322c43a5" providerId="LiveId" clId="{282D7136-C7DF-4E79-B07B-8131BFA6EAAA}" dt="2019-03-10T00:48:15.339" v="1866"/>
          <ac:spMkLst>
            <pc:docMk/>
            <pc:sldMk cId="742408743" sldId="341"/>
            <ac:spMk id="5" creationId="{4158B5EA-F13F-47D6-A588-9620BF2B2878}"/>
          </ac:spMkLst>
        </pc:spChg>
        <pc:spChg chg="add del">
          <ac:chgData name="Stephen Deck" userId="d0abce2a322c43a5" providerId="LiveId" clId="{282D7136-C7DF-4E79-B07B-8131BFA6EAAA}" dt="2019-03-10T00:48:20.835" v="1868"/>
          <ac:spMkLst>
            <pc:docMk/>
            <pc:sldMk cId="742408743" sldId="341"/>
            <ac:spMk id="6" creationId="{49DD8397-971F-4028-BF75-4D68F047F1EB}"/>
          </ac:spMkLst>
        </pc:spChg>
      </pc:sldChg>
      <pc:sldChg chg="modSp add">
        <pc:chgData name="Stephen Deck" userId="d0abce2a322c43a5" providerId="LiveId" clId="{282D7136-C7DF-4E79-B07B-8131BFA6EAAA}" dt="2019-03-10T00:54:30.729" v="2005" actId="255"/>
        <pc:sldMkLst>
          <pc:docMk/>
          <pc:sldMk cId="2671903402" sldId="342"/>
        </pc:sldMkLst>
        <pc:spChg chg="mod">
          <ac:chgData name="Stephen Deck" userId="d0abce2a322c43a5" providerId="LiveId" clId="{282D7136-C7DF-4E79-B07B-8131BFA6EAAA}" dt="2019-03-10T00:51:19.927" v="1919" actId="20577"/>
          <ac:spMkLst>
            <pc:docMk/>
            <pc:sldMk cId="2671903402" sldId="342"/>
            <ac:spMk id="2" creationId="{00000000-0000-0000-0000-000000000000}"/>
          </ac:spMkLst>
        </pc:spChg>
        <pc:spChg chg="mod">
          <ac:chgData name="Stephen Deck" userId="d0abce2a322c43a5" providerId="LiveId" clId="{282D7136-C7DF-4E79-B07B-8131BFA6EAAA}" dt="2019-03-10T00:54:30.729" v="2005" actId="255"/>
          <ac:spMkLst>
            <pc:docMk/>
            <pc:sldMk cId="2671903402" sldId="342"/>
            <ac:spMk id="3" creationId="{00000000-0000-0000-0000-000000000000}"/>
          </ac:spMkLst>
        </pc:spChg>
      </pc:sldChg>
      <pc:sldChg chg="add">
        <pc:chgData name="Stephen Deck" userId="d0abce2a322c43a5" providerId="LiveId" clId="{282D7136-C7DF-4E79-B07B-8131BFA6EAAA}" dt="2019-03-10T01:35:51.516" v="2183"/>
        <pc:sldMkLst>
          <pc:docMk/>
          <pc:sldMk cId="997919031" sldId="343"/>
        </pc:sldMkLst>
      </pc:sldChg>
      <pc:sldChg chg="modSp add">
        <pc:chgData name="Stephen Deck" userId="d0abce2a322c43a5" providerId="LiveId" clId="{282D7136-C7DF-4E79-B07B-8131BFA6EAAA}" dt="2019-03-10T02:16:17.205" v="2559" actId="27636"/>
        <pc:sldMkLst>
          <pc:docMk/>
          <pc:sldMk cId="2016891837" sldId="344"/>
        </pc:sldMkLst>
        <pc:spChg chg="mod">
          <ac:chgData name="Stephen Deck" userId="d0abce2a322c43a5" providerId="LiveId" clId="{282D7136-C7DF-4E79-B07B-8131BFA6EAAA}" dt="2019-03-10T02:16:17.205" v="2559" actId="27636"/>
          <ac:spMkLst>
            <pc:docMk/>
            <pc:sldMk cId="2016891837" sldId="344"/>
            <ac:spMk id="3" creationId="{00000000-0000-0000-0000-000000000000}"/>
          </ac:spMkLst>
        </pc:spChg>
      </pc:sldChg>
      <pc:sldChg chg="modSp add">
        <pc:chgData name="Stephen Deck" userId="d0abce2a322c43a5" providerId="LiveId" clId="{282D7136-C7DF-4E79-B07B-8131BFA6EAAA}" dt="2019-03-10T02:46:20.373" v="2702" actId="20577"/>
        <pc:sldMkLst>
          <pc:docMk/>
          <pc:sldMk cId="4256024159" sldId="346"/>
        </pc:sldMkLst>
        <pc:spChg chg="mod">
          <ac:chgData name="Stephen Deck" userId="d0abce2a322c43a5" providerId="LiveId" clId="{282D7136-C7DF-4E79-B07B-8131BFA6EAAA}" dt="2019-03-10T02:46:20.373" v="2702" actId="20577"/>
          <ac:spMkLst>
            <pc:docMk/>
            <pc:sldMk cId="4256024159" sldId="346"/>
            <ac:spMk id="2" creationId="{00000000-0000-0000-0000-000000000000}"/>
          </ac:spMkLst>
        </pc:spChg>
      </pc:sldChg>
      <pc:sldChg chg="addSp delSp modSp add">
        <pc:chgData name="Stephen Deck" userId="d0abce2a322c43a5" providerId="LiveId" clId="{282D7136-C7DF-4E79-B07B-8131BFA6EAAA}" dt="2019-03-10T02:58:03.599" v="2799" actId="404"/>
        <pc:sldMkLst>
          <pc:docMk/>
          <pc:sldMk cId="607910545" sldId="347"/>
        </pc:sldMkLst>
        <pc:spChg chg="del">
          <ac:chgData name="Stephen Deck" userId="d0abce2a322c43a5" providerId="LiveId" clId="{282D7136-C7DF-4E79-B07B-8131BFA6EAAA}" dt="2019-03-10T02:57:15.790" v="2781" actId="478"/>
          <ac:spMkLst>
            <pc:docMk/>
            <pc:sldMk cId="607910545" sldId="347"/>
            <ac:spMk id="3" creationId="{00000000-0000-0000-0000-000000000000}"/>
          </ac:spMkLst>
        </pc:spChg>
        <pc:spChg chg="add del mod">
          <ac:chgData name="Stephen Deck" userId="d0abce2a322c43a5" providerId="LiveId" clId="{282D7136-C7DF-4E79-B07B-8131BFA6EAAA}" dt="2019-03-10T02:57:19.798" v="2782" actId="478"/>
          <ac:spMkLst>
            <pc:docMk/>
            <pc:sldMk cId="607910545" sldId="347"/>
            <ac:spMk id="7" creationId="{DC73C6FB-9DA5-48C3-BAE0-390224385247}"/>
          </ac:spMkLst>
        </pc:spChg>
        <pc:graphicFrameChg chg="add mod modGraphic">
          <ac:chgData name="Stephen Deck" userId="d0abce2a322c43a5" providerId="LiveId" clId="{282D7136-C7DF-4E79-B07B-8131BFA6EAAA}" dt="2019-03-10T02:58:03.599" v="2799" actId="404"/>
          <ac:graphicFrameMkLst>
            <pc:docMk/>
            <pc:sldMk cId="607910545" sldId="347"/>
            <ac:graphicFrameMk id="5" creationId="{3DBEA5D1-9E1F-4B98-A293-244A70341547}"/>
          </ac:graphicFrameMkLst>
        </pc:graphicFrameChg>
      </pc:sldChg>
      <pc:sldChg chg="addSp delSp modSp add">
        <pc:chgData name="Stephen Deck" userId="d0abce2a322c43a5" providerId="LiveId" clId="{282D7136-C7DF-4E79-B07B-8131BFA6EAAA}" dt="2019-03-10T03:32:35.367" v="2834" actId="1076"/>
        <pc:sldMkLst>
          <pc:docMk/>
          <pc:sldMk cId="61035539" sldId="348"/>
        </pc:sldMkLst>
        <pc:spChg chg="mod">
          <ac:chgData name="Stephen Deck" userId="d0abce2a322c43a5" providerId="LiveId" clId="{282D7136-C7DF-4E79-B07B-8131BFA6EAAA}" dt="2019-03-10T03:05:55.661" v="2813" actId="20577"/>
          <ac:spMkLst>
            <pc:docMk/>
            <pc:sldMk cId="61035539" sldId="348"/>
            <ac:spMk id="2" creationId="{00000000-0000-0000-0000-000000000000}"/>
          </ac:spMkLst>
        </pc:spChg>
        <pc:graphicFrameChg chg="del">
          <ac:chgData name="Stephen Deck" userId="d0abce2a322c43a5" providerId="LiveId" clId="{282D7136-C7DF-4E79-B07B-8131BFA6EAAA}" dt="2019-03-10T03:05:45.717" v="2804" actId="478"/>
          <ac:graphicFrameMkLst>
            <pc:docMk/>
            <pc:sldMk cId="61035539" sldId="348"/>
            <ac:graphicFrameMk id="5" creationId="{3DBEA5D1-9E1F-4B98-A293-244A70341547}"/>
          </ac:graphicFrameMkLst>
        </pc:graphicFrameChg>
        <pc:picChg chg="add mod">
          <ac:chgData name="Stephen Deck" userId="d0abce2a322c43a5" providerId="LiveId" clId="{282D7136-C7DF-4E79-B07B-8131BFA6EAAA}" dt="2019-03-10T03:32:30.575" v="2833" actId="1076"/>
          <ac:picMkLst>
            <pc:docMk/>
            <pc:sldMk cId="61035539" sldId="348"/>
            <ac:picMk id="3" creationId="{40FF9AE6-8F37-4DA7-AE16-4E33E176677F}"/>
          </ac:picMkLst>
        </pc:picChg>
        <pc:picChg chg="add mod">
          <ac:chgData name="Stephen Deck" userId="d0abce2a322c43a5" providerId="LiveId" clId="{282D7136-C7DF-4E79-B07B-8131BFA6EAAA}" dt="2019-03-10T03:32:35.367" v="2834" actId="1076"/>
          <ac:picMkLst>
            <pc:docMk/>
            <pc:sldMk cId="61035539" sldId="348"/>
            <ac:picMk id="6" creationId="{F974A813-8906-4C02-88B9-F826291AB61D}"/>
          </ac:picMkLst>
        </pc:picChg>
        <pc:picChg chg="add del mod">
          <ac:chgData name="Stephen Deck" userId="d0abce2a322c43a5" providerId="LiveId" clId="{282D7136-C7DF-4E79-B07B-8131BFA6EAAA}" dt="2019-03-10T03:31:36.518" v="2826" actId="478"/>
          <ac:picMkLst>
            <pc:docMk/>
            <pc:sldMk cId="61035539" sldId="348"/>
            <ac:picMk id="7" creationId="{8B0BC42D-204C-4807-BD51-52DAD2DE6159}"/>
          </ac:picMkLst>
        </pc:picChg>
        <pc:picChg chg="add del mod">
          <ac:chgData name="Stephen Deck" userId="d0abce2a322c43a5" providerId="LiveId" clId="{282D7136-C7DF-4E79-B07B-8131BFA6EAAA}" dt="2019-03-10T03:32:21.036" v="2832" actId="478"/>
          <ac:picMkLst>
            <pc:docMk/>
            <pc:sldMk cId="61035539" sldId="348"/>
            <ac:picMk id="8" creationId="{ED1596CB-8B4B-4BBD-95F6-F6A9EA9D8872}"/>
          </ac:picMkLst>
        </pc:picChg>
      </pc:sldChg>
      <pc:sldChg chg="addSp delSp modSp add">
        <pc:chgData name="Stephen Deck" userId="d0abce2a322c43a5" providerId="LiveId" clId="{282D7136-C7DF-4E79-B07B-8131BFA6EAAA}" dt="2019-03-10T03:34:42.223" v="2852" actId="14100"/>
        <pc:sldMkLst>
          <pc:docMk/>
          <pc:sldMk cId="932648382" sldId="349"/>
        </pc:sldMkLst>
        <pc:spChg chg="mod">
          <ac:chgData name="Stephen Deck" userId="d0abce2a322c43a5" providerId="LiveId" clId="{282D7136-C7DF-4E79-B07B-8131BFA6EAAA}" dt="2019-03-10T03:34:25.214" v="2846" actId="6549"/>
          <ac:spMkLst>
            <pc:docMk/>
            <pc:sldMk cId="932648382" sldId="349"/>
            <ac:spMk id="2" creationId="{00000000-0000-0000-0000-000000000000}"/>
          </ac:spMkLst>
        </pc:spChg>
        <pc:picChg chg="del">
          <ac:chgData name="Stephen Deck" userId="d0abce2a322c43a5" providerId="LiveId" clId="{282D7136-C7DF-4E79-B07B-8131BFA6EAAA}" dt="2019-03-10T03:32:40.523" v="2836" actId="478"/>
          <ac:picMkLst>
            <pc:docMk/>
            <pc:sldMk cId="932648382" sldId="349"/>
            <ac:picMk id="3" creationId="{40FF9AE6-8F37-4DA7-AE16-4E33E176677F}"/>
          </ac:picMkLst>
        </pc:picChg>
        <pc:picChg chg="add mod">
          <ac:chgData name="Stephen Deck" userId="d0abce2a322c43a5" providerId="LiveId" clId="{282D7136-C7DF-4E79-B07B-8131BFA6EAAA}" dt="2019-03-10T03:34:42.223" v="2852" actId="14100"/>
          <ac:picMkLst>
            <pc:docMk/>
            <pc:sldMk cId="932648382" sldId="349"/>
            <ac:picMk id="5" creationId="{6C1D82D9-4A19-4044-927A-07F1FDC6A164}"/>
          </ac:picMkLst>
        </pc:picChg>
        <pc:picChg chg="del">
          <ac:chgData name="Stephen Deck" userId="d0abce2a322c43a5" providerId="LiveId" clId="{282D7136-C7DF-4E79-B07B-8131BFA6EAAA}" dt="2019-03-10T03:32:39.701" v="2835" actId="478"/>
          <ac:picMkLst>
            <pc:docMk/>
            <pc:sldMk cId="932648382" sldId="349"/>
            <ac:picMk id="6" creationId="{F974A813-8906-4C02-88B9-F826291AB61D}"/>
          </ac:picMkLst>
        </pc:picChg>
        <pc:picChg chg="mod">
          <ac:chgData name="Stephen Deck" userId="d0abce2a322c43a5" providerId="LiveId" clId="{282D7136-C7DF-4E79-B07B-8131BFA6EAAA}" dt="2019-03-10T03:34:35.985" v="2849" actId="14100"/>
          <ac:picMkLst>
            <pc:docMk/>
            <pc:sldMk cId="932648382" sldId="349"/>
            <ac:picMk id="8" creationId="{ED1596CB-8B4B-4BBD-95F6-F6A9EA9D8872}"/>
          </ac:picMkLst>
        </pc:picChg>
      </pc:sldChg>
    </pc:docChg>
  </pc:docChgLst>
  <pc:docChgLst>
    <pc:chgData name="Stephen Deck" userId="d0abce2a322c43a5" providerId="LiveId" clId="{8B55913F-82C7-4B6D-B1B4-47C22F21C03C}"/>
    <pc:docChg chg="undo custSel addSld delSld modSld sldOrd modSection">
      <pc:chgData name="Stephen Deck" userId="d0abce2a322c43a5" providerId="LiveId" clId="{8B55913F-82C7-4B6D-B1B4-47C22F21C03C}" dt="2019-04-04T19:24:15.607" v="2682" actId="20577"/>
      <pc:docMkLst>
        <pc:docMk/>
      </pc:docMkLst>
      <pc:sldChg chg="modSp">
        <pc:chgData name="Stephen Deck" userId="d0abce2a322c43a5" providerId="LiveId" clId="{8B55913F-82C7-4B6D-B1B4-47C22F21C03C}" dt="2019-03-16T01:06:44.471" v="8" actId="20577"/>
        <pc:sldMkLst>
          <pc:docMk/>
          <pc:sldMk cId="898183850" sldId="271"/>
        </pc:sldMkLst>
        <pc:spChg chg="mod">
          <ac:chgData name="Stephen Deck" userId="d0abce2a322c43a5" providerId="LiveId" clId="{8B55913F-82C7-4B6D-B1B4-47C22F21C03C}" dt="2019-03-16T01:06:44.471" v="8" actId="20577"/>
          <ac:spMkLst>
            <pc:docMk/>
            <pc:sldMk cId="898183850" sldId="271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4T03:17:17.429" v="2508" actId="20577"/>
        <pc:sldMkLst>
          <pc:docMk/>
          <pc:sldMk cId="1138351071" sldId="318"/>
        </pc:sldMkLst>
        <pc:spChg chg="mod">
          <ac:chgData name="Stephen Deck" userId="d0abce2a322c43a5" providerId="LiveId" clId="{8B55913F-82C7-4B6D-B1B4-47C22F21C03C}" dt="2019-04-04T03:17:17.429" v="2508" actId="20577"/>
          <ac:spMkLst>
            <pc:docMk/>
            <pc:sldMk cId="1138351071" sldId="318"/>
            <ac:spMk id="3" creationId="{00000000-0000-0000-0000-000000000000}"/>
          </ac:spMkLst>
        </pc:spChg>
      </pc:sldChg>
      <pc:sldChg chg="addSp modSp">
        <pc:chgData name="Stephen Deck" userId="d0abce2a322c43a5" providerId="LiveId" clId="{8B55913F-82C7-4B6D-B1B4-47C22F21C03C}" dt="2019-04-02T02:18:11.809" v="2274" actId="14100"/>
        <pc:sldMkLst>
          <pc:docMk/>
          <pc:sldMk cId="675997769" sldId="319"/>
        </pc:sldMkLst>
        <pc:picChg chg="add mod">
          <ac:chgData name="Stephen Deck" userId="d0abce2a322c43a5" providerId="LiveId" clId="{8B55913F-82C7-4B6D-B1B4-47C22F21C03C}" dt="2019-04-02T02:18:11.809" v="2274" actId="14100"/>
          <ac:picMkLst>
            <pc:docMk/>
            <pc:sldMk cId="675997769" sldId="319"/>
            <ac:picMk id="5" creationId="{253402AF-E3BD-4B72-9D13-0563261E552E}"/>
          </ac:picMkLst>
        </pc:picChg>
      </pc:sldChg>
      <pc:sldChg chg="modSp">
        <pc:chgData name="Stephen Deck" userId="d0abce2a322c43a5" providerId="LiveId" clId="{8B55913F-82C7-4B6D-B1B4-47C22F21C03C}" dt="2019-04-01T02:19:14.578" v="1876" actId="20577"/>
        <pc:sldMkLst>
          <pc:docMk/>
          <pc:sldMk cId="3470233898" sldId="325"/>
        </pc:sldMkLst>
        <pc:spChg chg="mod">
          <ac:chgData name="Stephen Deck" userId="d0abce2a322c43a5" providerId="LiveId" clId="{8B55913F-82C7-4B6D-B1B4-47C22F21C03C}" dt="2019-04-01T02:10:06.080" v="1837" actId="20577"/>
          <ac:spMkLst>
            <pc:docMk/>
            <pc:sldMk cId="3470233898" sldId="325"/>
            <ac:spMk id="2" creationId="{00000000-0000-0000-0000-000000000000}"/>
          </ac:spMkLst>
        </pc:spChg>
        <pc:spChg chg="mod">
          <ac:chgData name="Stephen Deck" userId="d0abce2a322c43a5" providerId="LiveId" clId="{8B55913F-82C7-4B6D-B1B4-47C22F21C03C}" dt="2019-04-01T02:19:14.578" v="1876" actId="20577"/>
          <ac:spMkLst>
            <pc:docMk/>
            <pc:sldMk cId="3470233898" sldId="325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1T02:19:07.344" v="1871" actId="27636"/>
        <pc:sldMkLst>
          <pc:docMk/>
          <pc:sldMk cId="1469311168" sldId="326"/>
        </pc:sldMkLst>
        <pc:spChg chg="mod">
          <ac:chgData name="Stephen Deck" userId="d0abce2a322c43a5" providerId="LiveId" clId="{8B55913F-82C7-4B6D-B1B4-47C22F21C03C}" dt="2019-04-01T02:19:07.344" v="1871" actId="27636"/>
          <ac:spMkLst>
            <pc:docMk/>
            <pc:sldMk cId="1469311168" sldId="326"/>
            <ac:spMk id="3" creationId="{00000000-0000-0000-0000-000000000000}"/>
          </ac:spMkLst>
        </pc:spChg>
      </pc:sldChg>
      <pc:sldChg chg="modSp addCm delCm modCm">
        <pc:chgData name="Stephen Deck" userId="d0abce2a322c43a5" providerId="LiveId" clId="{8B55913F-82C7-4B6D-B1B4-47C22F21C03C}" dt="2019-04-02T01:11:54.141" v="2151" actId="1592"/>
        <pc:sldMkLst>
          <pc:docMk/>
          <pc:sldMk cId="724569488" sldId="338"/>
        </pc:sldMkLst>
        <pc:spChg chg="mod">
          <ac:chgData name="Stephen Deck" userId="d0abce2a322c43a5" providerId="LiveId" clId="{8B55913F-82C7-4B6D-B1B4-47C22F21C03C}" dt="2019-04-01T02:32:46.342" v="1946" actId="20577"/>
          <ac:spMkLst>
            <pc:docMk/>
            <pc:sldMk cId="724569488" sldId="338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2T01:48:19.278" v="2220" actId="207"/>
        <pc:sldMkLst>
          <pc:docMk/>
          <pc:sldMk cId="2168707605" sldId="339"/>
        </pc:sldMkLst>
        <pc:spChg chg="mod">
          <ac:chgData name="Stephen Deck" userId="d0abce2a322c43a5" providerId="LiveId" clId="{8B55913F-82C7-4B6D-B1B4-47C22F21C03C}" dt="2019-04-02T01:48:19.278" v="2220" actId="207"/>
          <ac:spMkLst>
            <pc:docMk/>
            <pc:sldMk cId="2168707605" sldId="339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1T21:08:17.467" v="1971" actId="20577"/>
        <pc:sldMkLst>
          <pc:docMk/>
          <pc:sldMk cId="1931982286" sldId="340"/>
        </pc:sldMkLst>
        <pc:spChg chg="mod">
          <ac:chgData name="Stephen Deck" userId="d0abce2a322c43a5" providerId="LiveId" clId="{8B55913F-82C7-4B6D-B1B4-47C22F21C03C}" dt="2019-04-01T21:08:17.467" v="1971" actId="20577"/>
          <ac:spMkLst>
            <pc:docMk/>
            <pc:sldMk cId="1931982286" sldId="340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2T01:40:42.965" v="2216" actId="20577"/>
        <pc:sldMkLst>
          <pc:docMk/>
          <pc:sldMk cId="742408743" sldId="341"/>
        </pc:sldMkLst>
        <pc:spChg chg="mod">
          <ac:chgData name="Stephen Deck" userId="d0abce2a322c43a5" providerId="LiveId" clId="{8B55913F-82C7-4B6D-B1B4-47C22F21C03C}" dt="2019-04-02T01:40:42.965" v="2216" actId="20577"/>
          <ac:spMkLst>
            <pc:docMk/>
            <pc:sldMk cId="742408743" sldId="341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2T23:40:25.587" v="2313" actId="27636"/>
        <pc:sldMkLst>
          <pc:docMk/>
          <pc:sldMk cId="2671903402" sldId="342"/>
        </pc:sldMkLst>
        <pc:spChg chg="mod">
          <ac:chgData name="Stephen Deck" userId="d0abce2a322c43a5" providerId="LiveId" clId="{8B55913F-82C7-4B6D-B1B4-47C22F21C03C}" dt="2019-04-02T23:40:25.587" v="2313" actId="27636"/>
          <ac:spMkLst>
            <pc:docMk/>
            <pc:sldMk cId="2671903402" sldId="342"/>
            <ac:spMk id="3" creationId="{00000000-0000-0000-0000-000000000000}"/>
          </ac:spMkLst>
        </pc:spChg>
      </pc:sldChg>
      <pc:sldChg chg="modSp">
        <pc:chgData name="Stephen Deck" userId="d0abce2a322c43a5" providerId="LiveId" clId="{8B55913F-82C7-4B6D-B1B4-47C22F21C03C}" dt="2019-04-04T19:24:15.607" v="2682" actId="20577"/>
        <pc:sldMkLst>
          <pc:docMk/>
          <pc:sldMk cId="2016891837" sldId="344"/>
        </pc:sldMkLst>
        <pc:spChg chg="mod">
          <ac:chgData name="Stephen Deck" userId="d0abce2a322c43a5" providerId="LiveId" clId="{8B55913F-82C7-4B6D-B1B4-47C22F21C03C}" dt="2019-04-04T19:24:15.607" v="2682" actId="20577"/>
          <ac:spMkLst>
            <pc:docMk/>
            <pc:sldMk cId="2016891837" sldId="344"/>
            <ac:spMk id="3" creationId="{00000000-0000-0000-0000-000000000000}"/>
          </ac:spMkLst>
        </pc:spChg>
      </pc:sldChg>
      <pc:sldChg chg="addSp delSp modSp">
        <pc:chgData name="Stephen Deck" userId="d0abce2a322c43a5" providerId="LiveId" clId="{8B55913F-82C7-4B6D-B1B4-47C22F21C03C}" dt="2019-03-19T02:21:21.359" v="558" actId="20577"/>
        <pc:sldMkLst>
          <pc:docMk/>
          <pc:sldMk cId="4256024159" sldId="346"/>
        </pc:sldMkLst>
        <pc:spChg chg="del">
          <ac:chgData name="Stephen Deck" userId="d0abce2a322c43a5" providerId="LiveId" clId="{8B55913F-82C7-4B6D-B1B4-47C22F21C03C}" dt="2019-03-18T23:58:16.971" v="538" actId="478"/>
          <ac:spMkLst>
            <pc:docMk/>
            <pc:sldMk cId="4256024159" sldId="346"/>
            <ac:spMk id="3" creationId="{00000000-0000-0000-0000-000000000000}"/>
          </ac:spMkLst>
        </pc:spChg>
        <pc:spChg chg="add del mod">
          <ac:chgData name="Stephen Deck" userId="d0abce2a322c43a5" providerId="LiveId" clId="{8B55913F-82C7-4B6D-B1B4-47C22F21C03C}" dt="2019-03-18T23:58:23.924" v="539" actId="478"/>
          <ac:spMkLst>
            <pc:docMk/>
            <pc:sldMk cId="4256024159" sldId="346"/>
            <ac:spMk id="6" creationId="{0B8E5693-15C4-4679-909B-1AF223E43114}"/>
          </ac:spMkLst>
        </pc:spChg>
        <pc:spChg chg="add">
          <ac:chgData name="Stephen Deck" userId="d0abce2a322c43a5" providerId="LiveId" clId="{8B55913F-82C7-4B6D-B1B4-47C22F21C03C}" dt="2019-03-18T23:58:24.366" v="540"/>
          <ac:spMkLst>
            <pc:docMk/>
            <pc:sldMk cId="4256024159" sldId="346"/>
            <ac:spMk id="7" creationId="{7876EE52-201E-43BD-9C0D-380D0293E630}"/>
          </ac:spMkLst>
        </pc:spChg>
        <pc:spChg chg="add">
          <ac:chgData name="Stephen Deck" userId="d0abce2a322c43a5" providerId="LiveId" clId="{8B55913F-82C7-4B6D-B1B4-47C22F21C03C}" dt="2019-03-18T23:58:24.366" v="540"/>
          <ac:spMkLst>
            <pc:docMk/>
            <pc:sldMk cId="4256024159" sldId="346"/>
            <ac:spMk id="8" creationId="{89258593-D108-43DD-95AB-7A50FF3EB9B0}"/>
          </ac:spMkLst>
        </pc:spChg>
        <pc:spChg chg="add mod">
          <ac:chgData name="Stephen Deck" userId="d0abce2a322c43a5" providerId="LiveId" clId="{8B55913F-82C7-4B6D-B1B4-47C22F21C03C}" dt="2019-03-19T02:21:21.359" v="558" actId="20577"/>
          <ac:spMkLst>
            <pc:docMk/>
            <pc:sldMk cId="4256024159" sldId="346"/>
            <ac:spMk id="10" creationId="{84097CC4-A8F1-401C-A1E9-5EE202831345}"/>
          </ac:spMkLst>
        </pc:spChg>
        <pc:picChg chg="add del mod">
          <ac:chgData name="Stephen Deck" userId="d0abce2a322c43a5" providerId="LiveId" clId="{8B55913F-82C7-4B6D-B1B4-47C22F21C03C}" dt="2019-03-19T02:20:57.554" v="549" actId="478"/>
          <ac:picMkLst>
            <pc:docMk/>
            <pc:sldMk cId="4256024159" sldId="346"/>
            <ac:picMk id="11" creationId="{1C66146C-2D09-4ED0-B19D-61C51D0DEB71}"/>
          </ac:picMkLst>
        </pc:picChg>
        <pc:picChg chg="add mod">
          <ac:chgData name="Stephen Deck" userId="d0abce2a322c43a5" providerId="LiveId" clId="{8B55913F-82C7-4B6D-B1B4-47C22F21C03C}" dt="2019-03-19T02:21:11.833" v="554" actId="1076"/>
          <ac:picMkLst>
            <pc:docMk/>
            <pc:sldMk cId="4256024159" sldId="346"/>
            <ac:picMk id="12" creationId="{B2F58ED4-5F78-4FCE-9E70-A4229E5FD5A7}"/>
          </ac:picMkLst>
        </pc:picChg>
        <pc:cxnChg chg="add">
          <ac:chgData name="Stephen Deck" userId="d0abce2a322c43a5" providerId="LiveId" clId="{8B55913F-82C7-4B6D-B1B4-47C22F21C03C}" dt="2019-03-18T23:58:24.366" v="540"/>
          <ac:cxnSpMkLst>
            <pc:docMk/>
            <pc:sldMk cId="4256024159" sldId="346"/>
            <ac:cxnSpMk id="9" creationId="{961CAE6F-0B66-411B-B307-20A0EDE324C3}"/>
          </ac:cxnSpMkLst>
        </pc:cxnChg>
      </pc:sldChg>
      <pc:sldChg chg="addSp delSp modSp">
        <pc:chgData name="Stephen Deck" userId="d0abce2a322c43a5" providerId="LiveId" clId="{8B55913F-82C7-4B6D-B1B4-47C22F21C03C}" dt="2019-03-16T23:49:41.602" v="531" actId="1076"/>
        <pc:sldMkLst>
          <pc:docMk/>
          <pc:sldMk cId="932648382" sldId="349"/>
        </pc:sldMkLst>
        <pc:spChg chg="add mod">
          <ac:chgData name="Stephen Deck" userId="d0abce2a322c43a5" providerId="LiveId" clId="{8B55913F-82C7-4B6D-B1B4-47C22F21C03C}" dt="2019-03-16T23:46:18.309" v="497" actId="1076"/>
          <ac:spMkLst>
            <pc:docMk/>
            <pc:sldMk cId="932648382" sldId="349"/>
            <ac:spMk id="3" creationId="{6C3C5075-6CF2-4C6F-AB06-8C13DABB7478}"/>
          </ac:spMkLst>
        </pc:spChg>
        <pc:spChg chg="add mod">
          <ac:chgData name="Stephen Deck" userId="d0abce2a322c43a5" providerId="LiveId" clId="{8B55913F-82C7-4B6D-B1B4-47C22F21C03C}" dt="2019-03-16T23:46:30.069" v="500" actId="1076"/>
          <ac:spMkLst>
            <pc:docMk/>
            <pc:sldMk cId="932648382" sldId="349"/>
            <ac:spMk id="7" creationId="{7CCB2ABB-B0E5-43D3-BB79-70F7C39B1D28}"/>
          </ac:spMkLst>
        </pc:spChg>
        <pc:spChg chg="add mod">
          <ac:chgData name="Stephen Deck" userId="d0abce2a322c43a5" providerId="LiveId" clId="{8B55913F-82C7-4B6D-B1B4-47C22F21C03C}" dt="2019-03-16T23:46:39.270" v="502" actId="1076"/>
          <ac:spMkLst>
            <pc:docMk/>
            <pc:sldMk cId="932648382" sldId="349"/>
            <ac:spMk id="10" creationId="{7DD74BBE-690F-414A-9908-F67E509D60F1}"/>
          </ac:spMkLst>
        </pc:spChg>
        <pc:picChg chg="del">
          <ac:chgData name="Stephen Deck" userId="d0abce2a322c43a5" providerId="LiveId" clId="{8B55913F-82C7-4B6D-B1B4-47C22F21C03C}" dt="2019-03-16T23:40:55.578" v="454" actId="478"/>
          <ac:picMkLst>
            <pc:docMk/>
            <pc:sldMk cId="932648382" sldId="349"/>
            <ac:picMk id="5" creationId="{6C1D82D9-4A19-4044-927A-07F1FDC6A164}"/>
          </ac:picMkLst>
        </pc:picChg>
        <pc:picChg chg="del mod">
          <ac:chgData name="Stephen Deck" userId="d0abce2a322c43a5" providerId="LiveId" clId="{8B55913F-82C7-4B6D-B1B4-47C22F21C03C}" dt="2019-03-16T23:49:30.583" v="526" actId="478"/>
          <ac:picMkLst>
            <pc:docMk/>
            <pc:sldMk cId="932648382" sldId="349"/>
            <ac:picMk id="8" creationId="{ED1596CB-8B4B-4BBD-95F6-F6A9EA9D8872}"/>
          </ac:picMkLst>
        </pc:picChg>
        <pc:picChg chg="add mod">
          <ac:chgData name="Stephen Deck" userId="d0abce2a322c43a5" providerId="LiveId" clId="{8B55913F-82C7-4B6D-B1B4-47C22F21C03C}" dt="2019-03-16T23:49:41.602" v="531" actId="1076"/>
          <ac:picMkLst>
            <pc:docMk/>
            <pc:sldMk cId="932648382" sldId="349"/>
            <ac:picMk id="11" creationId="{E36C7ECE-17F0-4C03-9D25-DEAA1C3909E8}"/>
          </ac:picMkLst>
        </pc:picChg>
        <pc:cxnChg chg="add mod">
          <ac:chgData name="Stephen Deck" userId="d0abce2a322c43a5" providerId="LiveId" clId="{8B55913F-82C7-4B6D-B1B4-47C22F21C03C}" dt="2019-03-16T23:46:33.379" v="501" actId="1076"/>
          <ac:cxnSpMkLst>
            <pc:docMk/>
            <pc:sldMk cId="932648382" sldId="349"/>
            <ac:cxnSpMk id="9" creationId="{684015E1-F62F-443C-AAD8-D4802265C8F9}"/>
          </ac:cxnSpMkLst>
        </pc:cxnChg>
      </pc:sldChg>
      <pc:sldChg chg="modSp add ord">
        <pc:chgData name="Stephen Deck" userId="d0abce2a322c43a5" providerId="LiveId" clId="{8B55913F-82C7-4B6D-B1B4-47C22F21C03C}" dt="2019-04-02T01:54:20.794" v="2271" actId="14"/>
        <pc:sldMkLst>
          <pc:docMk/>
          <pc:sldMk cId="4003716587" sldId="351"/>
        </pc:sldMkLst>
        <pc:spChg chg="mod">
          <ac:chgData name="Stephen Deck" userId="d0abce2a322c43a5" providerId="LiveId" clId="{8B55913F-82C7-4B6D-B1B4-47C22F21C03C}" dt="2019-04-02T01:54:07.153" v="2269" actId="20577"/>
          <ac:spMkLst>
            <pc:docMk/>
            <pc:sldMk cId="4003716587" sldId="351"/>
            <ac:spMk id="2" creationId="{00000000-0000-0000-0000-000000000000}"/>
          </ac:spMkLst>
        </pc:spChg>
        <pc:spChg chg="mod">
          <ac:chgData name="Stephen Deck" userId="d0abce2a322c43a5" providerId="LiveId" clId="{8B55913F-82C7-4B6D-B1B4-47C22F21C03C}" dt="2019-04-02T01:54:20.794" v="2271" actId="14"/>
          <ac:spMkLst>
            <pc:docMk/>
            <pc:sldMk cId="4003716587" sldId="351"/>
            <ac:spMk id="3" creationId="{00000000-0000-0000-0000-000000000000}"/>
          </ac:spMkLst>
        </pc:spChg>
      </pc:sldChg>
      <pc:sldChg chg="add ord">
        <pc:chgData name="Stephen Deck" userId="d0abce2a322c43a5" providerId="LiveId" clId="{8B55913F-82C7-4B6D-B1B4-47C22F21C03C}" dt="2019-03-16T01:21:45.294" v="449"/>
        <pc:sldMkLst>
          <pc:docMk/>
          <pc:sldMk cId="1941360194" sldId="352"/>
        </pc:sldMkLst>
      </pc:sldChg>
      <pc:sldChg chg="modSp add">
        <pc:chgData name="Stephen Deck" userId="d0abce2a322c43a5" providerId="LiveId" clId="{8B55913F-82C7-4B6D-B1B4-47C22F21C03C}" dt="2019-03-26T01:22:37.721" v="1000" actId="20577"/>
        <pc:sldMkLst>
          <pc:docMk/>
          <pc:sldMk cId="1477323547" sldId="353"/>
        </pc:sldMkLst>
        <pc:spChg chg="mod">
          <ac:chgData name="Stephen Deck" userId="d0abce2a322c43a5" providerId="LiveId" clId="{8B55913F-82C7-4B6D-B1B4-47C22F21C03C}" dt="2019-03-26T01:18:45.820" v="865" actId="20577"/>
          <ac:spMkLst>
            <pc:docMk/>
            <pc:sldMk cId="1477323547" sldId="353"/>
            <ac:spMk id="2" creationId="{F63EACBD-AA61-4D01-90C9-B5017681B0CE}"/>
          </ac:spMkLst>
        </pc:spChg>
        <pc:spChg chg="mod">
          <ac:chgData name="Stephen Deck" userId="d0abce2a322c43a5" providerId="LiveId" clId="{8B55913F-82C7-4B6D-B1B4-47C22F21C03C}" dt="2019-03-26T01:22:37.721" v="1000" actId="20577"/>
          <ac:spMkLst>
            <pc:docMk/>
            <pc:sldMk cId="1477323547" sldId="353"/>
            <ac:spMk id="3" creationId="{7D3C2B27-19F7-4616-A016-39053D0E736D}"/>
          </ac:spMkLst>
        </pc:spChg>
      </pc:sldChg>
      <pc:sldChg chg="addSp delSp modSp add">
        <pc:chgData name="Stephen Deck" userId="d0abce2a322c43a5" providerId="LiveId" clId="{8B55913F-82C7-4B6D-B1B4-47C22F21C03C}" dt="2019-03-16T23:50:33.569" v="537" actId="1076"/>
        <pc:sldMkLst>
          <pc:docMk/>
          <pc:sldMk cId="3123184697" sldId="354"/>
        </pc:sldMkLst>
        <pc:spChg chg="add">
          <ac:chgData name="Stephen Deck" userId="d0abce2a322c43a5" providerId="LiveId" clId="{8B55913F-82C7-4B6D-B1B4-47C22F21C03C}" dt="2019-03-16T23:47:06.988" v="503"/>
          <ac:spMkLst>
            <pc:docMk/>
            <pc:sldMk cId="3123184697" sldId="354"/>
            <ac:spMk id="6" creationId="{008AF65A-1D36-4E43-9158-AF891C5728C4}"/>
          </ac:spMkLst>
        </pc:spChg>
        <pc:spChg chg="add">
          <ac:chgData name="Stephen Deck" userId="d0abce2a322c43a5" providerId="LiveId" clId="{8B55913F-82C7-4B6D-B1B4-47C22F21C03C}" dt="2019-03-16T23:47:06.988" v="503"/>
          <ac:spMkLst>
            <pc:docMk/>
            <pc:sldMk cId="3123184697" sldId="354"/>
            <ac:spMk id="7" creationId="{497F4745-75D1-4507-8A3F-3393D7AE3FCD}"/>
          </ac:spMkLst>
        </pc:spChg>
        <pc:spChg chg="add mod">
          <ac:chgData name="Stephen Deck" userId="d0abce2a322c43a5" providerId="LiveId" clId="{8B55913F-82C7-4B6D-B1B4-47C22F21C03C}" dt="2019-03-16T23:47:38.014" v="520" actId="1076"/>
          <ac:spMkLst>
            <pc:docMk/>
            <pc:sldMk cId="3123184697" sldId="354"/>
            <ac:spMk id="10" creationId="{F49CF443-DCD9-488B-9B33-323DC9F9365A}"/>
          </ac:spMkLst>
        </pc:spChg>
        <pc:picChg chg="del mod">
          <ac:chgData name="Stephen Deck" userId="d0abce2a322c43a5" providerId="LiveId" clId="{8B55913F-82C7-4B6D-B1B4-47C22F21C03C}" dt="2019-03-16T23:50:24.183" v="532" actId="478"/>
          <ac:picMkLst>
            <pc:docMk/>
            <pc:sldMk cId="3123184697" sldId="354"/>
            <ac:picMk id="5" creationId="{6C1D82D9-4A19-4044-927A-07F1FDC6A164}"/>
          </ac:picMkLst>
        </pc:picChg>
        <pc:picChg chg="del">
          <ac:chgData name="Stephen Deck" userId="d0abce2a322c43a5" providerId="LiveId" clId="{8B55913F-82C7-4B6D-B1B4-47C22F21C03C}" dt="2019-03-16T23:39:43.528" v="453" actId="478"/>
          <ac:picMkLst>
            <pc:docMk/>
            <pc:sldMk cId="3123184697" sldId="354"/>
            <ac:picMk id="8" creationId="{ED1596CB-8B4B-4BBD-95F6-F6A9EA9D8872}"/>
          </ac:picMkLst>
        </pc:picChg>
        <pc:picChg chg="add mod">
          <ac:chgData name="Stephen Deck" userId="d0abce2a322c43a5" providerId="LiveId" clId="{8B55913F-82C7-4B6D-B1B4-47C22F21C03C}" dt="2019-03-16T23:50:33.569" v="537" actId="1076"/>
          <ac:picMkLst>
            <pc:docMk/>
            <pc:sldMk cId="3123184697" sldId="354"/>
            <ac:picMk id="13" creationId="{B9161CA3-C43D-461D-B894-60E0208D66C5}"/>
          </ac:picMkLst>
        </pc:picChg>
        <pc:cxnChg chg="add mod">
          <ac:chgData name="Stephen Deck" userId="d0abce2a322c43a5" providerId="LiveId" clId="{8B55913F-82C7-4B6D-B1B4-47C22F21C03C}" dt="2019-03-16T23:48:37.546" v="523" actId="14100"/>
          <ac:cxnSpMkLst>
            <pc:docMk/>
            <pc:sldMk cId="3123184697" sldId="354"/>
            <ac:cxnSpMk id="9" creationId="{9D0045BE-4356-4DA1-89DC-61941E28318B}"/>
          </ac:cxnSpMkLst>
        </pc:cxnChg>
      </pc:sldChg>
      <pc:sldChg chg="addSp delSp modSp add">
        <pc:chgData name="Stephen Deck" userId="d0abce2a322c43a5" providerId="LiveId" clId="{8B55913F-82C7-4B6D-B1B4-47C22F21C03C}" dt="2019-03-19T02:25:47.848" v="568" actId="1076"/>
        <pc:sldMkLst>
          <pc:docMk/>
          <pc:sldMk cId="3585123399" sldId="355"/>
        </pc:sldMkLst>
        <pc:spChg chg="del">
          <ac:chgData name="Stephen Deck" userId="d0abce2a322c43a5" providerId="LiveId" clId="{8B55913F-82C7-4B6D-B1B4-47C22F21C03C}" dt="2019-03-19T02:25:38.466" v="565" actId="478"/>
          <ac:spMkLst>
            <pc:docMk/>
            <pc:sldMk cId="3585123399" sldId="355"/>
            <ac:spMk id="7" creationId="{7876EE52-201E-43BD-9C0D-380D0293E630}"/>
          </ac:spMkLst>
        </pc:spChg>
        <pc:spChg chg="del">
          <ac:chgData name="Stephen Deck" userId="d0abce2a322c43a5" providerId="LiveId" clId="{8B55913F-82C7-4B6D-B1B4-47C22F21C03C}" dt="2019-03-19T02:25:32.747" v="563" actId="478"/>
          <ac:spMkLst>
            <pc:docMk/>
            <pc:sldMk cId="3585123399" sldId="355"/>
            <ac:spMk id="8" creationId="{89258593-D108-43DD-95AB-7A50FF3EB9B0}"/>
          </ac:spMkLst>
        </pc:spChg>
        <pc:spChg chg="del">
          <ac:chgData name="Stephen Deck" userId="d0abce2a322c43a5" providerId="LiveId" clId="{8B55913F-82C7-4B6D-B1B4-47C22F21C03C}" dt="2019-03-19T02:25:35.187" v="564" actId="478"/>
          <ac:spMkLst>
            <pc:docMk/>
            <pc:sldMk cId="3585123399" sldId="355"/>
            <ac:spMk id="10" creationId="{84097CC4-A8F1-401C-A1E9-5EE202831345}"/>
          </ac:spMkLst>
        </pc:spChg>
        <pc:picChg chg="add mod">
          <ac:chgData name="Stephen Deck" userId="d0abce2a322c43a5" providerId="LiveId" clId="{8B55913F-82C7-4B6D-B1B4-47C22F21C03C}" dt="2019-03-19T02:25:47.848" v="568" actId="1076"/>
          <ac:picMkLst>
            <pc:docMk/>
            <pc:sldMk cId="3585123399" sldId="355"/>
            <ac:picMk id="3" creationId="{72144FAE-8D5C-4238-A23B-DB9A867B2242}"/>
          </ac:picMkLst>
        </pc:picChg>
        <pc:picChg chg="del">
          <ac:chgData name="Stephen Deck" userId="d0abce2a322c43a5" providerId="LiveId" clId="{8B55913F-82C7-4B6D-B1B4-47C22F21C03C}" dt="2019-03-19T02:25:24.919" v="560" actId="478"/>
          <ac:picMkLst>
            <pc:docMk/>
            <pc:sldMk cId="3585123399" sldId="355"/>
            <ac:picMk id="12" creationId="{B2F58ED4-5F78-4FCE-9E70-A4229E5FD5A7}"/>
          </ac:picMkLst>
        </pc:picChg>
        <pc:cxnChg chg="del">
          <ac:chgData name="Stephen Deck" userId="d0abce2a322c43a5" providerId="LiveId" clId="{8B55913F-82C7-4B6D-B1B4-47C22F21C03C}" dt="2019-03-19T02:25:35.187" v="564" actId="478"/>
          <ac:cxnSpMkLst>
            <pc:docMk/>
            <pc:sldMk cId="3585123399" sldId="355"/>
            <ac:cxnSpMk id="9" creationId="{961CAE6F-0B66-411B-B307-20A0EDE324C3}"/>
          </ac:cxnSpMkLst>
        </pc:cxnChg>
      </pc:sldChg>
      <pc:sldChg chg="addSp modSp add">
        <pc:chgData name="Stephen Deck" userId="d0abce2a322c43a5" providerId="LiveId" clId="{8B55913F-82C7-4B6D-B1B4-47C22F21C03C}" dt="2019-04-02T23:46:32.431" v="2324" actId="1076"/>
        <pc:sldMkLst>
          <pc:docMk/>
          <pc:sldMk cId="20962365" sldId="356"/>
        </pc:sldMkLst>
        <pc:spChg chg="mod">
          <ac:chgData name="Stephen Deck" userId="d0abce2a322c43a5" providerId="LiveId" clId="{8B55913F-82C7-4B6D-B1B4-47C22F21C03C}" dt="2019-03-27T03:16:37.072" v="1025" actId="20577"/>
          <ac:spMkLst>
            <pc:docMk/>
            <pc:sldMk cId="20962365" sldId="356"/>
            <ac:spMk id="2" creationId="{F63EACBD-AA61-4D01-90C9-B5017681B0CE}"/>
          </ac:spMkLst>
        </pc:spChg>
        <pc:spChg chg="mod">
          <ac:chgData name="Stephen Deck" userId="d0abce2a322c43a5" providerId="LiveId" clId="{8B55913F-82C7-4B6D-B1B4-47C22F21C03C}" dt="2019-04-02T23:46:26.179" v="2323" actId="20577"/>
          <ac:spMkLst>
            <pc:docMk/>
            <pc:sldMk cId="20962365" sldId="356"/>
            <ac:spMk id="3" creationId="{7D3C2B27-19F7-4616-A016-39053D0E736D}"/>
          </ac:spMkLst>
        </pc:spChg>
        <pc:picChg chg="add mod">
          <ac:chgData name="Stephen Deck" userId="d0abce2a322c43a5" providerId="LiveId" clId="{8B55913F-82C7-4B6D-B1B4-47C22F21C03C}" dt="2019-04-02T23:46:32.431" v="2324" actId="1076"/>
          <ac:picMkLst>
            <pc:docMk/>
            <pc:sldMk cId="20962365" sldId="356"/>
            <ac:picMk id="2050" creationId="{725DD751-0D83-4355-95C3-3A21EB3AF7F9}"/>
          </ac:picMkLst>
        </pc:picChg>
      </pc:sldChg>
      <pc:sldChg chg="modSp add">
        <pc:chgData name="Stephen Deck" userId="d0abce2a322c43a5" providerId="LiveId" clId="{8B55913F-82C7-4B6D-B1B4-47C22F21C03C}" dt="2019-03-27T03:23:12.366" v="1419" actId="20577"/>
        <pc:sldMkLst>
          <pc:docMk/>
          <pc:sldMk cId="983991595" sldId="357"/>
        </pc:sldMkLst>
        <pc:spChg chg="mod">
          <ac:chgData name="Stephen Deck" userId="d0abce2a322c43a5" providerId="LiveId" clId="{8B55913F-82C7-4B6D-B1B4-47C22F21C03C}" dt="2019-03-27T03:19:08.205" v="1137" actId="20577"/>
          <ac:spMkLst>
            <pc:docMk/>
            <pc:sldMk cId="983991595" sldId="357"/>
            <ac:spMk id="2" creationId="{F63EACBD-AA61-4D01-90C9-B5017681B0CE}"/>
          </ac:spMkLst>
        </pc:spChg>
        <pc:spChg chg="mod">
          <ac:chgData name="Stephen Deck" userId="d0abce2a322c43a5" providerId="LiveId" clId="{8B55913F-82C7-4B6D-B1B4-47C22F21C03C}" dt="2019-03-27T03:23:12.366" v="1419" actId="20577"/>
          <ac:spMkLst>
            <pc:docMk/>
            <pc:sldMk cId="983991595" sldId="357"/>
            <ac:spMk id="3" creationId="{7D3C2B27-19F7-4616-A016-39053D0E736D}"/>
          </ac:spMkLst>
        </pc:spChg>
      </pc:sldChg>
      <pc:sldChg chg="modSp add">
        <pc:chgData name="Stephen Deck" userId="d0abce2a322c43a5" providerId="LiveId" clId="{8B55913F-82C7-4B6D-B1B4-47C22F21C03C}" dt="2019-04-01T21:25:19.448" v="2041" actId="20577"/>
        <pc:sldMkLst>
          <pc:docMk/>
          <pc:sldMk cId="302663952" sldId="358"/>
        </pc:sldMkLst>
        <pc:spChg chg="mod">
          <ac:chgData name="Stephen Deck" userId="d0abce2a322c43a5" providerId="LiveId" clId="{8B55913F-82C7-4B6D-B1B4-47C22F21C03C}" dt="2019-04-01T21:25:19.448" v="2041" actId="20577"/>
          <ac:spMkLst>
            <pc:docMk/>
            <pc:sldMk cId="302663952" sldId="358"/>
            <ac:spMk id="3" creationId="{7D3C2B27-19F7-4616-A016-39053D0E736D}"/>
          </ac:spMkLst>
        </pc:spChg>
      </pc:sldChg>
      <pc:sldChg chg="addSp delSp modSp add">
        <pc:chgData name="Stephen Deck" userId="d0abce2a322c43a5" providerId="LiveId" clId="{8B55913F-82C7-4B6D-B1B4-47C22F21C03C}" dt="2019-03-27T03:28:53.533" v="1428" actId="1076"/>
        <pc:sldMkLst>
          <pc:docMk/>
          <pc:sldMk cId="185246891" sldId="359"/>
        </pc:sldMkLst>
        <pc:spChg chg="del">
          <ac:chgData name="Stephen Deck" userId="d0abce2a322c43a5" providerId="LiveId" clId="{8B55913F-82C7-4B6D-B1B4-47C22F21C03C}" dt="2019-03-27T03:24:41.904" v="1422" actId="478"/>
          <ac:spMkLst>
            <pc:docMk/>
            <pc:sldMk cId="185246891" sldId="359"/>
            <ac:spMk id="3" creationId="{7D3C2B27-19F7-4616-A016-39053D0E736D}"/>
          </ac:spMkLst>
        </pc:spChg>
        <pc:spChg chg="add del mod">
          <ac:chgData name="Stephen Deck" userId="d0abce2a322c43a5" providerId="LiveId" clId="{8B55913F-82C7-4B6D-B1B4-47C22F21C03C}" dt="2019-03-27T03:24:44.117" v="1423" actId="478"/>
          <ac:spMkLst>
            <pc:docMk/>
            <pc:sldMk cId="185246891" sldId="359"/>
            <ac:spMk id="7" creationId="{D056F2B9-F892-462E-8273-8FB8BF69002F}"/>
          </ac:spMkLst>
        </pc:spChg>
        <pc:picChg chg="add mod">
          <ac:chgData name="Stephen Deck" userId="d0abce2a322c43a5" providerId="LiveId" clId="{8B55913F-82C7-4B6D-B1B4-47C22F21C03C}" dt="2019-03-27T03:28:53.533" v="1428" actId="1076"/>
          <ac:picMkLst>
            <pc:docMk/>
            <pc:sldMk cId="185246891" sldId="359"/>
            <ac:picMk id="8" creationId="{78C47429-03EE-46BF-B22D-61CA2CBBD0A9}"/>
          </ac:picMkLst>
        </pc:picChg>
      </pc:sldChg>
      <pc:sldChg chg="addSp delSp modSp add">
        <pc:chgData name="Stephen Deck" userId="d0abce2a322c43a5" providerId="LiveId" clId="{8B55913F-82C7-4B6D-B1B4-47C22F21C03C}" dt="2019-03-27T03:30:18.313" v="1433" actId="1076"/>
        <pc:sldMkLst>
          <pc:docMk/>
          <pc:sldMk cId="3471654867" sldId="360"/>
        </pc:sldMkLst>
        <pc:picChg chg="add mod">
          <ac:chgData name="Stephen Deck" userId="d0abce2a322c43a5" providerId="LiveId" clId="{8B55913F-82C7-4B6D-B1B4-47C22F21C03C}" dt="2019-03-27T03:30:18.313" v="1433" actId="1076"/>
          <ac:picMkLst>
            <pc:docMk/>
            <pc:sldMk cId="3471654867" sldId="360"/>
            <ac:picMk id="3" creationId="{771DF141-962D-445D-8986-DB7EA661D5AD}"/>
          </ac:picMkLst>
        </pc:picChg>
        <pc:picChg chg="del">
          <ac:chgData name="Stephen Deck" userId="d0abce2a322c43a5" providerId="LiveId" clId="{8B55913F-82C7-4B6D-B1B4-47C22F21C03C}" dt="2019-03-27T03:30:11.270" v="1430" actId="478"/>
          <ac:picMkLst>
            <pc:docMk/>
            <pc:sldMk cId="3471654867" sldId="360"/>
            <ac:picMk id="8" creationId="{78C47429-03EE-46BF-B22D-61CA2CBBD0A9}"/>
          </ac:picMkLst>
        </pc:picChg>
      </pc:sldChg>
      <pc:sldChg chg="addSp delSp modSp add">
        <pc:chgData name="Stephen Deck" userId="d0abce2a322c43a5" providerId="LiveId" clId="{8B55913F-82C7-4B6D-B1B4-47C22F21C03C}" dt="2019-04-01T21:00:37.286" v="1952" actId="1076"/>
        <pc:sldMkLst>
          <pc:docMk/>
          <pc:sldMk cId="2656196285" sldId="361"/>
        </pc:sldMkLst>
        <pc:spChg chg="del">
          <ac:chgData name="Stephen Deck" userId="d0abce2a322c43a5" providerId="LiveId" clId="{8B55913F-82C7-4B6D-B1B4-47C22F21C03C}" dt="2019-04-01T21:00:33.513" v="1951" actId="478"/>
          <ac:spMkLst>
            <pc:docMk/>
            <pc:sldMk cId="2656196285" sldId="361"/>
            <ac:spMk id="2" creationId="{00000000-0000-0000-0000-000000000000}"/>
          </ac:spMkLst>
        </pc:spChg>
        <pc:spChg chg="del">
          <ac:chgData name="Stephen Deck" userId="d0abce2a322c43a5" providerId="LiveId" clId="{8B55913F-82C7-4B6D-B1B4-47C22F21C03C}" dt="2019-04-01T21:00:22.255" v="1948" actId="478"/>
          <ac:spMkLst>
            <pc:docMk/>
            <pc:sldMk cId="2656196285" sldId="361"/>
            <ac:spMk id="3" creationId="{00000000-0000-0000-0000-000000000000}"/>
          </ac:spMkLst>
        </pc:spChg>
        <pc:spChg chg="add mod">
          <ac:chgData name="Stephen Deck" userId="d0abce2a322c43a5" providerId="LiveId" clId="{8B55913F-82C7-4B6D-B1B4-47C22F21C03C}" dt="2019-04-01T21:00:22.255" v="1948" actId="478"/>
          <ac:spMkLst>
            <pc:docMk/>
            <pc:sldMk cId="2656196285" sldId="361"/>
            <ac:spMk id="6" creationId="{05E1EFE6-5C5D-4AE2-B478-B05DBB336B78}"/>
          </ac:spMkLst>
        </pc:spChg>
        <pc:spChg chg="add mod">
          <ac:chgData name="Stephen Deck" userId="d0abce2a322c43a5" providerId="LiveId" clId="{8B55913F-82C7-4B6D-B1B4-47C22F21C03C}" dt="2019-04-01T21:00:33.513" v="1951" actId="478"/>
          <ac:spMkLst>
            <pc:docMk/>
            <pc:sldMk cId="2656196285" sldId="361"/>
            <ac:spMk id="9" creationId="{98F0A891-2F5A-4FF4-9BAC-A404E899EF5F}"/>
          </ac:spMkLst>
        </pc:spChg>
        <pc:picChg chg="add mod">
          <ac:chgData name="Stephen Deck" userId="d0abce2a322c43a5" providerId="LiveId" clId="{8B55913F-82C7-4B6D-B1B4-47C22F21C03C}" dt="2019-04-01T21:00:37.286" v="1952" actId="1076"/>
          <ac:picMkLst>
            <pc:docMk/>
            <pc:sldMk cId="2656196285" sldId="361"/>
            <ac:picMk id="7" creationId="{BA415FDB-4B5C-4FF9-AFA3-F01BDA24B9EF}"/>
          </ac:picMkLst>
        </pc:picChg>
      </pc:sldChg>
      <pc:sldChg chg="addSp delSp add">
        <pc:chgData name="Stephen Deck" userId="d0abce2a322c43a5" providerId="LiveId" clId="{8B55913F-82C7-4B6D-B1B4-47C22F21C03C}" dt="2019-04-02T01:12:53.801" v="2153"/>
        <pc:sldMkLst>
          <pc:docMk/>
          <pc:sldMk cId="480395852" sldId="362"/>
        </pc:sldMkLst>
        <pc:picChg chg="add del">
          <ac:chgData name="Stephen Deck" userId="d0abce2a322c43a5" providerId="LiveId" clId="{8B55913F-82C7-4B6D-B1B4-47C22F21C03C}" dt="2019-04-02T01:12:53.614" v="2152" actId="478"/>
          <ac:picMkLst>
            <pc:docMk/>
            <pc:sldMk cId="480395852" sldId="362"/>
            <ac:picMk id="2" creationId="{39D61C44-6EA5-4774-B65B-4486EE6E5CB4}"/>
          </ac:picMkLst>
        </pc:picChg>
        <pc:picChg chg="add">
          <ac:chgData name="Stephen Deck" userId="d0abce2a322c43a5" providerId="LiveId" clId="{8B55913F-82C7-4B6D-B1B4-47C22F21C03C}" dt="2019-04-02T01:12:53.801" v="2153"/>
          <ac:picMkLst>
            <pc:docMk/>
            <pc:sldMk cId="480395852" sldId="362"/>
            <ac:picMk id="3" creationId="{A56EE2D2-1CA7-4FD8-8DFA-E0CC2F072B20}"/>
          </ac:picMkLst>
        </pc:picChg>
        <pc:picChg chg="del">
          <ac:chgData name="Stephen Deck" userId="d0abce2a322c43a5" providerId="LiveId" clId="{8B55913F-82C7-4B6D-B1B4-47C22F21C03C}" dt="2019-04-01T21:01:17.184" v="1954" actId="478"/>
          <ac:picMkLst>
            <pc:docMk/>
            <pc:sldMk cId="480395852" sldId="362"/>
            <ac:picMk id="7" creationId="{BA415FDB-4B5C-4FF9-AFA3-F01BDA24B9EF}"/>
          </ac:picMkLst>
        </pc:picChg>
      </pc:sldChg>
      <pc:sldChg chg="addSp delSp modSp add delCm modCm">
        <pc:chgData name="Stephen Deck" userId="d0abce2a322c43a5" providerId="LiveId" clId="{8B55913F-82C7-4B6D-B1B4-47C22F21C03C}" dt="2019-04-02T01:49:37.907" v="2229" actId="1076"/>
        <pc:sldMkLst>
          <pc:docMk/>
          <pc:sldMk cId="3799477512" sldId="363"/>
        </pc:sldMkLst>
        <pc:spChg chg="del">
          <ac:chgData name="Stephen Deck" userId="d0abce2a322c43a5" providerId="LiveId" clId="{8B55913F-82C7-4B6D-B1B4-47C22F21C03C}" dt="2019-04-02T00:52:53.907" v="2043" actId="478"/>
          <ac:spMkLst>
            <pc:docMk/>
            <pc:sldMk cId="3799477512" sldId="363"/>
            <ac:spMk id="3" creationId="{00000000-0000-0000-0000-000000000000}"/>
          </ac:spMkLst>
        </pc:spChg>
        <pc:spChg chg="add del mod">
          <ac:chgData name="Stephen Deck" userId="d0abce2a322c43a5" providerId="LiveId" clId="{8B55913F-82C7-4B6D-B1B4-47C22F21C03C}" dt="2019-04-02T00:52:57.155" v="2044" actId="478"/>
          <ac:spMkLst>
            <pc:docMk/>
            <pc:sldMk cId="3799477512" sldId="363"/>
            <ac:spMk id="6" creationId="{AFD4DA89-588D-4E9F-9D00-A6A4771D83C6}"/>
          </ac:spMkLst>
        </pc:spChg>
        <pc:spChg chg="add mod">
          <ac:chgData name="Stephen Deck" userId="d0abce2a322c43a5" providerId="LiveId" clId="{8B55913F-82C7-4B6D-B1B4-47C22F21C03C}" dt="2019-04-02T00:53:11.986" v="2049" actId="14100"/>
          <ac:spMkLst>
            <pc:docMk/>
            <pc:sldMk cId="3799477512" sldId="363"/>
            <ac:spMk id="7" creationId="{BB8D315D-E4AB-4F3E-BFF4-A6F59C673EF2}"/>
          </ac:spMkLst>
        </pc:spChg>
        <pc:spChg chg="add mod">
          <ac:chgData name="Stephen Deck" userId="d0abce2a322c43a5" providerId="LiveId" clId="{8B55913F-82C7-4B6D-B1B4-47C22F21C03C}" dt="2019-04-02T00:53:16.178" v="2050" actId="14100"/>
          <ac:spMkLst>
            <pc:docMk/>
            <pc:sldMk cId="3799477512" sldId="363"/>
            <ac:spMk id="8" creationId="{0A8415C6-6E00-42C0-8524-03C568307F2D}"/>
          </ac:spMkLst>
        </pc:spChg>
        <pc:spChg chg="add mod ord">
          <ac:chgData name="Stephen Deck" userId="d0abce2a322c43a5" providerId="LiveId" clId="{8B55913F-82C7-4B6D-B1B4-47C22F21C03C}" dt="2019-04-02T01:48:58.374" v="2223" actId="167"/>
          <ac:spMkLst>
            <pc:docMk/>
            <pc:sldMk cId="3799477512" sldId="363"/>
            <ac:spMk id="10" creationId="{DA451CF5-A431-4677-9C2E-5BAB76A3268B}"/>
          </ac:spMkLst>
        </pc:spChg>
        <pc:spChg chg="add mod ord">
          <ac:chgData name="Stephen Deck" userId="d0abce2a322c43a5" providerId="LiveId" clId="{8B55913F-82C7-4B6D-B1B4-47C22F21C03C}" dt="2019-04-02T01:49:20.317" v="2226" actId="207"/>
          <ac:spMkLst>
            <pc:docMk/>
            <pc:sldMk cId="3799477512" sldId="363"/>
            <ac:spMk id="14" creationId="{663C5A49-F8AD-49A5-9058-965E1D72CFC2}"/>
          </ac:spMkLst>
        </pc:spChg>
        <pc:spChg chg="add mod ord">
          <ac:chgData name="Stephen Deck" userId="d0abce2a322c43a5" providerId="LiveId" clId="{8B55913F-82C7-4B6D-B1B4-47C22F21C03C}" dt="2019-04-02T01:49:25.368" v="2227" actId="207"/>
          <ac:spMkLst>
            <pc:docMk/>
            <pc:sldMk cId="3799477512" sldId="363"/>
            <ac:spMk id="16" creationId="{CA7BC50E-14FA-4431-9745-C9F699D7CDC9}"/>
          </ac:spMkLst>
        </pc:spChg>
        <pc:spChg chg="add mod ord">
          <ac:chgData name="Stephen Deck" userId="d0abce2a322c43a5" providerId="LiveId" clId="{8B55913F-82C7-4B6D-B1B4-47C22F21C03C}" dt="2019-04-02T00:59:46.279" v="2128" actId="20577"/>
          <ac:spMkLst>
            <pc:docMk/>
            <pc:sldMk cId="3799477512" sldId="363"/>
            <ac:spMk id="18" creationId="{89051D0F-DF9C-4DC0-BB3E-A07C7352653B}"/>
          </ac:spMkLst>
        </pc:spChg>
        <pc:picChg chg="add mod">
          <ac:chgData name="Stephen Deck" userId="d0abce2a322c43a5" providerId="LiveId" clId="{8B55913F-82C7-4B6D-B1B4-47C22F21C03C}" dt="2019-04-02T01:49:02.874" v="2224" actId="167"/>
          <ac:picMkLst>
            <pc:docMk/>
            <pc:sldMk cId="3799477512" sldId="363"/>
            <ac:picMk id="1026" creationId="{DBB0038D-9571-42D7-91C1-DC456F008412}"/>
          </ac:picMkLst>
        </pc:picChg>
        <pc:cxnChg chg="add mod">
          <ac:chgData name="Stephen Deck" userId="d0abce2a322c43a5" providerId="LiveId" clId="{8B55913F-82C7-4B6D-B1B4-47C22F21C03C}" dt="2019-04-02T01:49:06.652" v="2225" actId="1076"/>
          <ac:cxnSpMkLst>
            <pc:docMk/>
            <pc:sldMk cId="3799477512" sldId="363"/>
            <ac:cxnSpMk id="9" creationId="{F4488F32-74CE-45E8-A76E-C905841DEE9D}"/>
          </ac:cxnSpMkLst>
        </pc:cxnChg>
        <pc:cxnChg chg="add del">
          <ac:chgData name="Stephen Deck" userId="d0abce2a322c43a5" providerId="LiveId" clId="{8B55913F-82C7-4B6D-B1B4-47C22F21C03C}" dt="2019-04-02T00:57:23.479" v="2062" actId="478"/>
          <ac:cxnSpMkLst>
            <pc:docMk/>
            <pc:sldMk cId="3799477512" sldId="363"/>
            <ac:cxnSpMk id="12" creationId="{3E195509-DFFB-4327-8B7A-13657FB60F9C}"/>
          </ac:cxnSpMkLst>
        </pc:cxnChg>
        <pc:cxnChg chg="add mod">
          <ac:chgData name="Stephen Deck" userId="d0abce2a322c43a5" providerId="LiveId" clId="{8B55913F-82C7-4B6D-B1B4-47C22F21C03C}" dt="2019-04-02T01:49:37.907" v="2229" actId="1076"/>
          <ac:cxnSpMkLst>
            <pc:docMk/>
            <pc:sldMk cId="3799477512" sldId="363"/>
            <ac:cxnSpMk id="13" creationId="{19E6F06F-BE22-46CD-A8DC-33265A38D3D4}"/>
          </ac:cxnSpMkLst>
        </pc:cxnChg>
        <pc:cxnChg chg="add mod">
          <ac:chgData name="Stephen Deck" userId="d0abce2a322c43a5" providerId="LiveId" clId="{8B55913F-82C7-4B6D-B1B4-47C22F21C03C}" dt="2019-04-02T01:49:33.733" v="2228" actId="1076"/>
          <ac:cxnSpMkLst>
            <pc:docMk/>
            <pc:sldMk cId="3799477512" sldId="363"/>
            <ac:cxnSpMk id="15" creationId="{39E350CA-DCFC-4430-B2C7-78DA2CD15191}"/>
          </ac:cxnSpMkLst>
        </pc:cxnChg>
        <pc:cxnChg chg="add del mod">
          <ac:chgData name="Stephen Deck" userId="d0abce2a322c43a5" providerId="LiveId" clId="{8B55913F-82C7-4B6D-B1B4-47C22F21C03C}" dt="2019-04-02T00:59:17.774" v="2110" actId="478"/>
          <ac:cxnSpMkLst>
            <pc:docMk/>
            <pc:sldMk cId="3799477512" sldId="363"/>
            <ac:cxnSpMk id="17" creationId="{69264EEB-B472-4CF3-B82A-B987C476B9F9}"/>
          </ac:cxnSpMkLst>
        </pc:cxnChg>
        <pc:cxnChg chg="add mod">
          <ac:chgData name="Stephen Deck" userId="d0abce2a322c43a5" providerId="LiveId" clId="{8B55913F-82C7-4B6D-B1B4-47C22F21C03C}" dt="2019-04-02T00:59:39.937" v="2113" actId="1076"/>
          <ac:cxnSpMkLst>
            <pc:docMk/>
            <pc:sldMk cId="3799477512" sldId="363"/>
            <ac:cxnSpMk id="21" creationId="{D5419A0D-CE34-4B96-9DA1-99B722394FB2}"/>
          </ac:cxnSpMkLst>
        </pc:cxnChg>
      </pc:sldChg>
      <pc:sldChg chg="modSp add">
        <pc:chgData name="Stephen Deck" userId="d0abce2a322c43a5" providerId="LiveId" clId="{8B55913F-82C7-4B6D-B1B4-47C22F21C03C}" dt="2019-04-04T13:43:49.618" v="2610" actId="255"/>
        <pc:sldMkLst>
          <pc:docMk/>
          <pc:sldMk cId="1083741266" sldId="364"/>
        </pc:sldMkLst>
        <pc:spChg chg="mod">
          <ac:chgData name="Stephen Deck" userId="d0abce2a322c43a5" providerId="LiveId" clId="{8B55913F-82C7-4B6D-B1B4-47C22F21C03C}" dt="2019-04-04T13:43:49.618" v="2610" actId="255"/>
          <ac:spMkLst>
            <pc:docMk/>
            <pc:sldMk cId="1083741266" sldId="364"/>
            <ac:spMk id="3" creationId="{00000000-0000-0000-0000-000000000000}"/>
          </ac:spMkLst>
        </pc:spChg>
      </pc:sldChg>
      <pc:sldChg chg="addSp delSp modSp add">
        <pc:chgData name="Stephen Deck" userId="d0abce2a322c43a5" providerId="LiveId" clId="{8B55913F-82C7-4B6D-B1B4-47C22F21C03C}" dt="2019-04-04T02:31:06.773" v="2422" actId="5793"/>
        <pc:sldMkLst>
          <pc:docMk/>
          <pc:sldMk cId="2942194642" sldId="365"/>
        </pc:sldMkLst>
        <pc:spChg chg="del">
          <ac:chgData name="Stephen Deck" userId="d0abce2a322c43a5" providerId="LiveId" clId="{8B55913F-82C7-4B6D-B1B4-47C22F21C03C}" dt="2019-04-04T02:30:30.061" v="2414" actId="478"/>
          <ac:spMkLst>
            <pc:docMk/>
            <pc:sldMk cId="2942194642" sldId="365"/>
            <ac:spMk id="3" creationId="{00000000-0000-0000-0000-000000000000}"/>
          </ac:spMkLst>
        </pc:spChg>
        <pc:spChg chg="add mod">
          <ac:chgData name="Stephen Deck" userId="d0abce2a322c43a5" providerId="LiveId" clId="{8B55913F-82C7-4B6D-B1B4-47C22F21C03C}" dt="2019-04-04T02:31:06.773" v="2422" actId="5793"/>
          <ac:spMkLst>
            <pc:docMk/>
            <pc:sldMk cId="2942194642" sldId="365"/>
            <ac:spMk id="6" creationId="{2D48F327-F78E-44FD-B07C-DBDBA683DF41}"/>
          </ac:spMkLst>
        </pc:spChg>
        <pc:picChg chg="add mod">
          <ac:chgData name="Stephen Deck" userId="d0abce2a322c43a5" providerId="LiveId" clId="{8B55913F-82C7-4B6D-B1B4-47C22F21C03C}" dt="2019-04-04T02:30:47.158" v="2418" actId="14100"/>
          <ac:picMkLst>
            <pc:docMk/>
            <pc:sldMk cId="2942194642" sldId="365"/>
            <ac:picMk id="7" creationId="{0CB5AB1C-4D05-4814-8AAB-BC48CA3B1454}"/>
          </ac:picMkLst>
        </pc:picChg>
      </pc:sldChg>
      <pc:sldChg chg="addSp delSp modSp add">
        <pc:chgData name="Stephen Deck" userId="d0abce2a322c43a5" providerId="LiveId" clId="{8B55913F-82C7-4B6D-B1B4-47C22F21C03C}" dt="2019-04-04T03:10:35.936" v="2445" actId="1076"/>
        <pc:sldMkLst>
          <pc:docMk/>
          <pc:sldMk cId="4178873933" sldId="366"/>
        </pc:sldMkLst>
        <pc:spChg chg="add mod">
          <ac:chgData name="Stephen Deck" userId="d0abce2a322c43a5" providerId="LiveId" clId="{8B55913F-82C7-4B6D-B1B4-47C22F21C03C}" dt="2019-04-04T02:31:26.441" v="2425" actId="478"/>
          <ac:spMkLst>
            <pc:docMk/>
            <pc:sldMk cId="4178873933" sldId="366"/>
            <ac:spMk id="5" creationId="{1373B971-D0FF-4889-AA14-531E907260D6}"/>
          </ac:spMkLst>
        </pc:spChg>
        <pc:spChg chg="del">
          <ac:chgData name="Stephen Deck" userId="d0abce2a322c43a5" providerId="LiveId" clId="{8B55913F-82C7-4B6D-B1B4-47C22F21C03C}" dt="2019-04-04T02:31:26.441" v="2425" actId="478"/>
          <ac:spMkLst>
            <pc:docMk/>
            <pc:sldMk cId="4178873933" sldId="366"/>
            <ac:spMk id="6" creationId="{2D48F327-F78E-44FD-B07C-DBDBA683DF41}"/>
          </ac:spMkLst>
        </pc:spChg>
        <pc:spChg chg="add mod">
          <ac:chgData name="Stephen Deck" userId="d0abce2a322c43a5" providerId="LiveId" clId="{8B55913F-82C7-4B6D-B1B4-47C22F21C03C}" dt="2019-04-04T03:10:35.936" v="2445" actId="1076"/>
          <ac:spMkLst>
            <pc:docMk/>
            <pc:sldMk cId="4178873933" sldId="366"/>
            <ac:spMk id="9" creationId="{B3A71398-B67D-4DAF-B24D-653EBABCF4F6}"/>
          </ac:spMkLst>
        </pc:spChg>
        <pc:picChg chg="del">
          <ac:chgData name="Stephen Deck" userId="d0abce2a322c43a5" providerId="LiveId" clId="{8B55913F-82C7-4B6D-B1B4-47C22F21C03C}" dt="2019-04-04T02:31:24.318" v="2424" actId="478"/>
          <ac:picMkLst>
            <pc:docMk/>
            <pc:sldMk cId="4178873933" sldId="366"/>
            <ac:picMk id="7" creationId="{0CB5AB1C-4D05-4814-8AAB-BC48CA3B1454}"/>
          </ac:picMkLst>
        </pc:picChg>
        <pc:picChg chg="add mod">
          <ac:chgData name="Stephen Deck" userId="d0abce2a322c43a5" providerId="LiveId" clId="{8B55913F-82C7-4B6D-B1B4-47C22F21C03C}" dt="2019-04-04T03:09:56.078" v="2431" actId="1076"/>
          <ac:picMkLst>
            <pc:docMk/>
            <pc:sldMk cId="4178873933" sldId="366"/>
            <ac:picMk id="8" creationId="{77E1B735-9C46-4BA6-A98C-3D8140B991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4/1/2019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4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92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4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1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3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5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7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731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6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3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9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8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417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67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3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0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24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1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0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 rot="16200000">
            <a:off x="402389" y="1750261"/>
            <a:ext cx="1484397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DIVIDER TITLE</a:t>
            </a:r>
            <a:endParaRPr lang="en-US" sz="16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9F720-B921-4A59-ADE4-E23C761887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log/exploiting-cors-misconfigurations-for-bitcoins-and-bounti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w3.org/TR/cors/" TargetMode="External"/><Relationship Id="rId4" Type="http://schemas.openxmlformats.org/officeDocument/2006/relationships/hyperlink" Target="https://developer.mozilla.org/en-US/docs/Web/HTTP/COR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etch.spec.whatwg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earch.aurainfosec.io/same-origin-policy/" TargetMode="External"/><Relationship Id="rId4" Type="http://schemas.openxmlformats.org/officeDocument/2006/relationships/hyperlink" Target="https://github.com/rangercha/CORSRequestPOC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Of CORS It’s Exploitable!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758514"/>
          </a:xfrm>
        </p:spPr>
        <p:txBody>
          <a:bodyPr>
            <a:normAutofit/>
          </a:bodyPr>
          <a:lstStyle/>
          <a:p>
            <a:r>
              <a:rPr lang="en-US" dirty="0"/>
              <a:t>Rebecca Deck, GSE, OSCE, CISSP</a:t>
            </a:r>
          </a:p>
          <a:p>
            <a:r>
              <a:rPr lang="en-US" dirty="0"/>
              <a:t>@</a:t>
            </a:r>
            <a:r>
              <a:rPr lang="en-US" dirty="0" err="1"/>
              <a:t>ranger_cha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sends pre-flight request (OPTIONS)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Server sends response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Client decides if the full request is permitted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Client sends full request </a:t>
            </a:r>
            <a:r>
              <a:rPr lang="en-US" sz="2800"/>
              <a:t>if permitted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6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inbow image">
            <a:extLst>
              <a:ext uri="{FF2B5EF4-FFF2-40B4-BE49-F238E27FC236}">
                <a16:creationId xmlns:a16="http://schemas.microsoft.com/office/drawing/2014/main" id="{DBB0038D-9571-42D7-91C1-DC456F00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9144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51CF5-A431-4677-9C2E-5BAB76A3268B}"/>
              </a:ext>
            </a:extLst>
          </p:cNvPr>
          <p:cNvSpPr txBox="1"/>
          <p:nvPr/>
        </p:nvSpPr>
        <p:spPr>
          <a:xfrm>
            <a:off x="3004869" y="1445501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BC50E-14FA-4431-9745-C9F699D7CDC9}"/>
              </a:ext>
            </a:extLst>
          </p:cNvPr>
          <p:cNvSpPr txBox="1"/>
          <p:nvPr/>
        </p:nvSpPr>
        <p:spPr>
          <a:xfrm>
            <a:off x="2976773" y="2989747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51D0F-DF9C-4DC0-BB3E-A07C7352653B}"/>
              </a:ext>
            </a:extLst>
          </p:cNvPr>
          <p:cNvSpPr txBox="1"/>
          <p:nvPr/>
        </p:nvSpPr>
        <p:spPr>
          <a:xfrm>
            <a:off x="2976773" y="3810318"/>
            <a:ext cx="294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C5A49-F8AD-49A5-9058-965E1D72CFC2}"/>
              </a:ext>
            </a:extLst>
          </p:cNvPr>
          <p:cNvSpPr txBox="1"/>
          <p:nvPr/>
        </p:nvSpPr>
        <p:spPr>
          <a:xfrm>
            <a:off x="3004869" y="2221318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CORS Headers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D315D-E4AB-4F3E-BFF4-A6F59C673EF2}"/>
              </a:ext>
            </a:extLst>
          </p:cNvPr>
          <p:cNvSpPr/>
          <p:nvPr/>
        </p:nvSpPr>
        <p:spPr>
          <a:xfrm>
            <a:off x="1577998" y="1450698"/>
            <a:ext cx="1081454" cy="29473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415C6-6E00-42C0-8524-03C568307F2D}"/>
              </a:ext>
            </a:extLst>
          </p:cNvPr>
          <p:cNvSpPr/>
          <p:nvPr/>
        </p:nvSpPr>
        <p:spPr>
          <a:xfrm>
            <a:off x="6295708" y="1401607"/>
            <a:ext cx="1081454" cy="29964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488F32-74CE-45E8-A76E-C905841DEE9D}"/>
              </a:ext>
            </a:extLst>
          </p:cNvPr>
          <p:cNvCxnSpPr>
            <a:cxnSpLocks/>
          </p:cNvCxnSpPr>
          <p:nvPr/>
        </p:nvCxnSpPr>
        <p:spPr>
          <a:xfrm>
            <a:off x="3158734" y="187123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E6F06F-BE22-46CD-A8DC-33265A38D3D4}"/>
              </a:ext>
            </a:extLst>
          </p:cNvPr>
          <p:cNvCxnSpPr>
            <a:cxnSpLocks/>
          </p:cNvCxnSpPr>
          <p:nvPr/>
        </p:nvCxnSpPr>
        <p:spPr>
          <a:xfrm flipH="1">
            <a:off x="3130638" y="2654438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E350CA-DCFC-4430-B2C7-78DA2CD15191}"/>
              </a:ext>
            </a:extLst>
          </p:cNvPr>
          <p:cNvCxnSpPr>
            <a:cxnSpLocks/>
          </p:cNvCxnSpPr>
          <p:nvPr/>
        </p:nvCxnSpPr>
        <p:spPr>
          <a:xfrm>
            <a:off x="3130638" y="3411847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19A0D-CE34-4B96-9DA1-99B722394FB2}"/>
              </a:ext>
            </a:extLst>
          </p:cNvPr>
          <p:cNvCxnSpPr>
            <a:cxnSpLocks/>
          </p:cNvCxnSpPr>
          <p:nvPr/>
        </p:nvCxnSpPr>
        <p:spPr>
          <a:xfrm flipH="1">
            <a:off x="3158734" y="4270594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7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REQUEST HEADERS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Access-Control-Request-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RESPONSE HEADERS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Access-Control-Allow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Origin (ACAO)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Credentials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Access-Control-Expose-Headers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Access-Control-Max-Age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8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 controls where requests come from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Fundamental to CORS security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ACAO Supports wildcards &amp; exact matches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*</a:t>
            </a:r>
          </a:p>
          <a:p>
            <a:pPr lvl="2">
              <a:lnSpc>
                <a:spcPct val="110000"/>
              </a:lnSpc>
            </a:pPr>
            <a:r>
              <a:rPr lang="en-US" sz="2400" dirty="0"/>
              <a:t>Only for open APIs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https://www.good.local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08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Access-Control-Allow-Credentials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cookies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Authorization (basic &amp; NTLM)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Does not support wildcards in origin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Often parrots origin header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Hard to do check origin for on-prem apps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Otherwise, uses regex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May be wrong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91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BEA5D1-9E1F-4B98-A293-244A70341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34145"/>
              </p:ext>
            </p:extLst>
          </p:nvPr>
        </p:nvGraphicFramePr>
        <p:xfrm>
          <a:off x="724633" y="1458546"/>
          <a:ext cx="7694734" cy="28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367">
                  <a:extLst>
                    <a:ext uri="{9D8B030D-6E8A-4147-A177-3AD203B41FA5}">
                      <a16:colId xmlns:a16="http://schemas.microsoft.com/office/drawing/2014/main" val="935973782"/>
                    </a:ext>
                  </a:extLst>
                </a:gridCol>
                <a:gridCol w="3847367">
                  <a:extLst>
                    <a:ext uri="{9D8B030D-6E8A-4147-A177-3AD203B41FA5}">
                      <a16:colId xmlns:a16="http://schemas.microsoft.com/office/drawing/2014/main" val="1446391249"/>
                    </a:ext>
                  </a:extLst>
                </a:gridCol>
              </a:tblGrid>
              <a:tr h="7190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Bypass with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61073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Literally 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78408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good.local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goodalocal.evil.local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61829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^.*good\.local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good.local.evil.local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91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Bad Origin Example Code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F9AE6-8F37-4DA7-AE16-4E33E176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" y="2074415"/>
            <a:ext cx="6640459" cy="76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4A813-8906-4C02-88B9-F826291A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2" y="2648798"/>
            <a:ext cx="7816147" cy="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5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C5075-6CF2-4C6F-AB06-8C13DABB7478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B2ABB-B0E5-43D3-BB79-70F7C39B1D28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015E1-F62F-443C-AAD8-D4802265C8F9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D74BBE-690F-414A-9908-F67E509D60F1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6C7ECE-17F0-4C03-9D25-DEAA1C39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25" y="2238612"/>
            <a:ext cx="6353749" cy="22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AF65A-1D36-4E43-9158-AF891C5728C4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F4745-75D1-4507-8A3F-3393D7AE3FCD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0045BE-4356-4DA1-89DC-61941E28318B}"/>
              </a:ext>
            </a:extLst>
          </p:cNvPr>
          <p:cNvCxnSpPr>
            <a:cxnSpLocks/>
          </p:cNvCxnSpPr>
          <p:nvPr/>
        </p:nvCxnSpPr>
        <p:spPr>
          <a:xfrm flipH="1">
            <a:off x="3147648" y="1793631"/>
            <a:ext cx="284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CF443-DCD9-488B-9B33-323DC9F9365A}"/>
              </a:ext>
            </a:extLst>
          </p:cNvPr>
          <p:cNvSpPr txBox="1"/>
          <p:nvPr/>
        </p:nvSpPr>
        <p:spPr>
          <a:xfrm>
            <a:off x="3099290" y="1238843"/>
            <a:ext cx="289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161CA3-C43D-461D-B894-60E0208D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08" y="2333238"/>
            <a:ext cx="6280950" cy="22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REST &amp; CORS Overview</a:t>
            </a:r>
          </a:p>
          <a:p>
            <a:r>
              <a:rPr lang="en-US" sz="2400" dirty="0"/>
              <a:t>CORS Bypasses</a:t>
            </a:r>
          </a:p>
          <a:p>
            <a:r>
              <a:rPr lang="en-US" sz="2400" dirty="0"/>
              <a:t>CORS &amp; Scanners</a:t>
            </a:r>
          </a:p>
          <a:p>
            <a:r>
              <a:rPr lang="en-US" sz="2400" dirty="0"/>
              <a:t>Multi-step CORS Exploits</a:t>
            </a:r>
          </a:p>
          <a:p>
            <a:r>
              <a:rPr lang="en-US" sz="2400" dirty="0"/>
              <a:t>CORS Defenses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8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Simple requests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GET, HEAD, or </a:t>
            </a:r>
            <a:r>
              <a:rPr lang="en-US" sz="2800" b="1" dirty="0"/>
              <a:t>POST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 few headers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Content-Type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application/x-www-form-</a:t>
            </a:r>
            <a:r>
              <a:rPr lang="en-US" sz="2600" dirty="0" err="1"/>
              <a:t>urlencoded</a:t>
            </a:r>
            <a:endParaRPr lang="en-US" sz="2600" dirty="0"/>
          </a:p>
          <a:p>
            <a:pPr lvl="2">
              <a:lnSpc>
                <a:spcPct val="110000"/>
              </a:lnSpc>
            </a:pPr>
            <a:r>
              <a:rPr lang="en-US" sz="2600" dirty="0"/>
              <a:t>multipart/form-data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text/plain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1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4119196"/>
            <a:ext cx="7885728" cy="3650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https://blogs.msdn.microsoft.com/ieinternals/2010/05/13/xdomainrequest-restrictions-limitations-and-workarounds/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5AB1C-4D05-4814-8AAB-BC48CA3B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0" y="1595804"/>
            <a:ext cx="9121790" cy="18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94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73B971-D0FF-4889-AA14-531E9072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1B735-9C46-4BA6-A98C-3D8140B9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2" y="1504950"/>
            <a:ext cx="6186914" cy="30678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A71398-B67D-4DAF-B24D-653EBABCF4F6}"/>
              </a:ext>
            </a:extLst>
          </p:cNvPr>
          <p:cNvSpPr/>
          <p:nvPr/>
        </p:nvSpPr>
        <p:spPr>
          <a:xfrm>
            <a:off x="5367208" y="3437652"/>
            <a:ext cx="3587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3200" b="1" dirty="0">
                <a:solidFill>
                  <a:srgbClr val="9F1C27"/>
                </a:solidFill>
                <a:latin typeface="Helvetica" panose="020B0604020202020204" pitchFamily="34" charset="0"/>
              </a:rPr>
              <a:t>(╯°□°）╯︵ ┻━┻</a:t>
            </a:r>
            <a:endParaRPr lang="en-US" sz="32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7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6EE52-201E-43BD-9C0D-380D0293E630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58593-D108-43DD-95AB-7A50FF3EB9B0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CAE6F-0B66-411B-B307-20A0EDE324C3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097CC4-A8F1-401C-A1E9-5EE202831345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58ED4-5F78-4FCE-9E70-A4229E5F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2" y="2224764"/>
            <a:ext cx="7599154" cy="24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4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44FAE-8D5C-4238-A23B-DB9A867B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6" y="1568769"/>
            <a:ext cx="8160227" cy="25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3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CORS PITFALLS BY TESTERS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Scanners are pretty sad</a:t>
            </a:r>
          </a:p>
          <a:p>
            <a:pPr lvl="1"/>
            <a:r>
              <a:rPr lang="en-US" sz="2400" dirty="0"/>
              <a:t>Over-reliance on Origin</a:t>
            </a:r>
          </a:p>
          <a:p>
            <a:pPr lvl="1"/>
            <a:r>
              <a:rPr lang="en-US" sz="2400" dirty="0"/>
              <a:t>Ignoring custom headers</a:t>
            </a:r>
          </a:p>
          <a:p>
            <a:pPr lvl="1"/>
            <a:r>
              <a:rPr lang="en-US" sz="2400" dirty="0"/>
              <a:t>Forget the pre-flight</a:t>
            </a:r>
          </a:p>
          <a:p>
            <a:pPr lvl="1"/>
            <a:r>
              <a:rPr lang="en-US" sz="2400" dirty="0"/>
              <a:t>Don’t modify multiple parts of the request</a:t>
            </a:r>
          </a:p>
          <a:p>
            <a:r>
              <a:rPr lang="en-US" sz="2800" dirty="0"/>
              <a:t>Customers think we are wrong</a:t>
            </a:r>
          </a:p>
          <a:p>
            <a:pPr lvl="1"/>
            <a:r>
              <a:rPr lang="en-US" sz="2400" dirty="0"/>
              <a:t>Thinking we’re limited to one request</a:t>
            </a:r>
          </a:p>
          <a:p>
            <a:pPr lvl="1"/>
            <a:r>
              <a:rPr lang="en-US" sz="2400" dirty="0"/>
              <a:t>Think GUIDs protect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136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50"/>
            <a:ext cx="3360620" cy="2979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“Attackers won’t know your GUID so this won’t work”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Only so long as GUIDs are secret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2050" name="Picture 2" descr="CAN'T MAKE API REQUESTS WITH GUIDS IF GUIDS ARE SECRET | image tagged in can't do x if you do y | made w/ Imgflip meme maker">
            <a:extLst>
              <a:ext uri="{FF2B5EF4-FFF2-40B4-BE49-F238E27FC236}">
                <a16:creationId xmlns:a16="http://schemas.microsoft.com/office/drawing/2014/main" id="{725DD751-0D83-4355-95C3-3A21EB3AF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544" y="1166869"/>
            <a:ext cx="5166213" cy="34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Software handling financial payments</a:t>
            </a:r>
          </a:p>
          <a:p>
            <a:r>
              <a:rPr lang="en-US" sz="2400" dirty="0"/>
              <a:t>GET to REST API to list all accounts</a:t>
            </a:r>
          </a:p>
          <a:p>
            <a:r>
              <a:rPr lang="en-US" sz="2400" dirty="0"/>
              <a:t>POST to REST API to update direct deposit</a:t>
            </a:r>
          </a:p>
          <a:p>
            <a:r>
              <a:rPr lang="en-US" sz="2400" dirty="0"/>
              <a:t>Reflected Origin header</a:t>
            </a:r>
          </a:p>
          <a:p>
            <a:r>
              <a:rPr lang="en-US" sz="2400" dirty="0"/>
              <a:t>Session cookie to handle authentication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WithCredentials</a:t>
            </a:r>
            <a:r>
              <a:rPr lang="en-US" sz="2400" dirty="0"/>
              <a:t> on XHR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3991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Three-step exploit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Request list of accounts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Parse JSON to retrieve account info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POST to update direct </a:t>
            </a:r>
            <a:r>
              <a:rPr lang="en-US" sz="2400" dirty="0" err="1"/>
              <a:t>depost</a:t>
            </a:r>
            <a:endParaRPr lang="en-US" sz="2400" dirty="0"/>
          </a:p>
          <a:p>
            <a:r>
              <a:rPr lang="en-US" sz="2400" dirty="0"/>
              <a:t>Scanner finding (from Burp)</a:t>
            </a:r>
          </a:p>
          <a:p>
            <a:pPr lvl="1"/>
            <a:r>
              <a:rPr lang="en-US" sz="2400" dirty="0"/>
              <a:t>CORS Arbitrary Origin Trusted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663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29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7429-03EE-46BF-B22D-61CA2CBB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8" y="1004855"/>
            <a:ext cx="7286864" cy="36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5431209" cy="3132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3100" dirty="0" err="1"/>
              <a:t>REpresentational</a:t>
            </a:r>
            <a:r>
              <a:rPr lang="en-US" sz="3100" dirty="0"/>
              <a:t> State Transfer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Often uses extra HTTP methods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6 factors people don’t always use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Common API Type</a:t>
            </a:r>
          </a:p>
          <a:p>
            <a:pPr lvl="1">
              <a:lnSpc>
                <a:spcPct val="110000"/>
              </a:lnSpc>
            </a:pPr>
            <a:r>
              <a:rPr lang="en-US" sz="3100" dirty="0"/>
              <a:t>Microservices</a:t>
            </a:r>
          </a:p>
          <a:p>
            <a:pPr lvl="1">
              <a:lnSpc>
                <a:spcPct val="110000"/>
              </a:lnSpc>
            </a:pPr>
            <a:r>
              <a:rPr lang="en-US" sz="3100" dirty="0"/>
              <a:t>Model-View-Controller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Data can be in various formats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JSON, XML, YAML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40CAB-C0CA-4AB5-8F83-E57A2EB0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58" y="1435795"/>
            <a:ext cx="2865142" cy="32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DF141-962D-445D-8986-DB7EA661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2" y="1110030"/>
            <a:ext cx="8106508" cy="33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4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Nonce Tokens</a:t>
            </a:r>
          </a:p>
          <a:p>
            <a:r>
              <a:rPr lang="en-US" sz="2800" dirty="0"/>
              <a:t>Origin Header</a:t>
            </a:r>
          </a:p>
          <a:p>
            <a:pPr lvl="1"/>
            <a:r>
              <a:rPr lang="en-US" sz="2400" dirty="0"/>
              <a:t>Limit as much as possible</a:t>
            </a:r>
          </a:p>
          <a:p>
            <a:pPr lvl="1"/>
            <a:r>
              <a:rPr lang="en-US" sz="2400" dirty="0"/>
              <a:t>Use regex and whitelists</a:t>
            </a:r>
          </a:p>
          <a:p>
            <a:r>
              <a:rPr lang="en-US" sz="2800" dirty="0"/>
              <a:t>Custom Headers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7323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AUTHORIZATION HEADERS HELP?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266092"/>
            <a:ext cx="7885728" cy="320024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Sites with access to token must have no XSS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unpredictable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unique per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Receiving system must validate token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Attacker must not be able to generate tokens for another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Apps must never put the token in an insecure place (URL)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1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CORS secures XHR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Origin is important!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Attack with “simple”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Multi-step attacks are possible!</a:t>
            </a:r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1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3400" dirty="0" err="1"/>
              <a:t>Portswigger</a:t>
            </a:r>
            <a:r>
              <a:rPr lang="en-US" sz="3400" dirty="0"/>
              <a:t> CORS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3"/>
              </a:rPr>
              <a:t>https://portswigger.net/blog/exploiting-cors-misconfigurations-for-bitcoins-and-bounties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Mozilla CORS Info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4"/>
              </a:rPr>
              <a:t>https://developer.mozilla.org/en-US/docs/Web/HTTP/CORS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W3C CORS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5"/>
              </a:rPr>
              <a:t>https://www.w3.org/TR/cors/</a:t>
            </a:r>
            <a:endParaRPr lang="en-US" sz="2600" dirty="0"/>
          </a:p>
          <a:p>
            <a:pPr lvl="1">
              <a:lnSpc>
                <a:spcPct val="110000"/>
              </a:lnSpc>
            </a:pPr>
            <a:endParaRPr lang="en-US" sz="35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0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400" dirty="0"/>
              <a:t>Fetch Spec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3"/>
              </a:rPr>
              <a:t>https://fetch.spec.whatwg.org/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400" dirty="0"/>
              <a:t>Example XHR Code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4"/>
              </a:rPr>
              <a:t>https://github.com/rangercha/CORSRequestPOC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500" dirty="0"/>
              <a:t>CORS Exploitation Framework (not out)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Detailed CORS Simple Requests Research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5"/>
              </a:rPr>
              <a:t>https://research.aurainfosec.io/same-origin-policy/</a:t>
            </a:r>
            <a:endParaRPr lang="en-US" sz="22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1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E58F7-449E-4083-A24F-A324619A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91" y="963181"/>
            <a:ext cx="6083742" cy="38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8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AUTHENTICATION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4582751" cy="31829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Not just cookies for session management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Multiple forms, sometimes used together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Cookies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Bearer Header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Custom 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02AF-E3BD-4B72-9D13-0563261E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97" y="729761"/>
            <a:ext cx="3448749" cy="41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7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CROSS-ORIGIN REQUEST?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Sometimes web content and APIs are on different servers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XHR (XML HTTP Request) between sites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Content on site A makes users send requests to site B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Force a user to change their email address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Send request to internal server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Sounds an awful lot like cross-site request forgery (CSRF)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3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CORS?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protection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Defined in Fetch spec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Very granular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Generally more complex than tokens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Easy to misconfigure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1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15FDB-4B5C-4FF9-AFA3-F01BDA2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981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8F0A891-2F5A-4FF4-9BAC-A404E89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F0A891-2F5A-4FF4-9BAC-A404E89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E2D2-1CA7-4FD8-8DFA-E0CC2F07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17"/>
            <a:ext cx="9144000" cy="4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5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BB757E-0932-4635-8D18-732DEBB5D1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62273</TotalTime>
  <Words>792</Words>
  <Application>Microsoft Office PowerPoint</Application>
  <PresentationFormat>On-screen Show (16:9)</PresentationFormat>
  <Paragraphs>283</Paragraphs>
  <Slides>36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.AppleSystemUIFont</vt:lpstr>
      <vt:lpstr>Arial</vt:lpstr>
      <vt:lpstr>Arial Regular</vt:lpstr>
      <vt:lpstr>Helvetica</vt:lpstr>
      <vt:lpstr>Office Theme</vt:lpstr>
      <vt:lpstr>Custom Design</vt:lpstr>
      <vt:lpstr>Of CORS It’s Exploitable!</vt:lpstr>
      <vt:lpstr>OVERVIEW </vt:lpstr>
      <vt:lpstr>WHAT IS REST? </vt:lpstr>
      <vt:lpstr>WHAT IS REST? </vt:lpstr>
      <vt:lpstr>REST AUTHENTICATION </vt:lpstr>
      <vt:lpstr>WHAT IS A CROSS-ORIGIN REQUEST? </vt:lpstr>
      <vt:lpstr>WHAT IS CORS? </vt:lpstr>
      <vt:lpstr>PowerPoint Presentation</vt:lpstr>
      <vt:lpstr>PowerPoint Presentation</vt:lpstr>
      <vt:lpstr>CORS DETAILS </vt:lpstr>
      <vt:lpstr>CORS DETAILS </vt:lpstr>
      <vt:lpstr>CORS REQUEST HEADERS </vt:lpstr>
      <vt:lpstr>CORS RESPONSE HEADERS </vt:lpstr>
      <vt:lpstr>BYPASSING CORS Origin </vt:lpstr>
      <vt:lpstr>BYPASSING CORS Origin </vt:lpstr>
      <vt:lpstr>BYPASSING CORS Origin Examples </vt:lpstr>
      <vt:lpstr>BYPASSING CORS Bad Origin Example Code </vt:lpstr>
      <vt:lpstr>BYPASSING CORS  </vt:lpstr>
      <vt:lpstr>BYPASSING CORS 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Examples </vt:lpstr>
      <vt:lpstr>BYPASSING CORS Avoiding Pre-flight Requests Examples </vt:lpstr>
      <vt:lpstr>COMMON CORS PITFALLS BY TESTERS</vt:lpstr>
      <vt:lpstr>MULTI-STEP CORS EXPLOITS</vt:lpstr>
      <vt:lpstr>MULTI-STEP CORS EXPLOIT EXAMPLE</vt:lpstr>
      <vt:lpstr>MULTI-STEP CORS EXPLOIT EXAMPLE</vt:lpstr>
      <vt:lpstr>MULTI-STEP CORS EXPLOIT EXAMPLE</vt:lpstr>
      <vt:lpstr>MULTI-STEP CORS EXPLOIT EXAMPLE</vt:lpstr>
      <vt:lpstr>CORS DEFENSES</vt:lpstr>
      <vt:lpstr>DO AUTHORIZATION HEADERS HELP?  </vt:lpstr>
      <vt:lpstr>SUMMARY </vt:lpstr>
      <vt:lpstr>RESOURCES 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Stephen Deck</cp:lastModifiedBy>
  <cp:revision>115</cp:revision>
  <dcterms:created xsi:type="dcterms:W3CDTF">2017-05-08T14:15:54Z</dcterms:created>
  <dcterms:modified xsi:type="dcterms:W3CDTF">2019-04-04T19:45:36Z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